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 id="2147484199" r:id="rId9"/>
    <p:sldMasterId id="2147484422" r:id="rId10"/>
  </p:sldMasterIdLst>
  <p:notesMasterIdLst>
    <p:notesMasterId r:id="rId21"/>
  </p:notesMasterIdLst>
  <p:handoutMasterIdLst>
    <p:handoutMasterId r:id="rId22"/>
  </p:handoutMasterIdLst>
  <p:sldIdLst>
    <p:sldId id="3120" r:id="rId11"/>
    <p:sldId id="3590" r:id="rId12"/>
    <p:sldId id="3122" r:id="rId13"/>
    <p:sldId id="3129" r:id="rId14"/>
    <p:sldId id="3117" r:id="rId15"/>
    <p:sldId id="3125" r:id="rId16"/>
    <p:sldId id="3128" r:id="rId17"/>
    <p:sldId id="258" r:id="rId18"/>
    <p:sldId id="3094" r:id="rId19"/>
    <p:sldId id="3127" r:id="rId20"/>
  </p:sldIdLst>
  <p:sldSz cx="24377650" cy="13716000"/>
  <p:notesSz cx="7315200" cy="9601200"/>
  <p:custDataLst>
    <p:custData r:id="rId3"/>
    <p:custData r:id="rId5"/>
    <p:custData r:id="rId2"/>
    <p:custData r:id="rId6"/>
    <p:custData r:id="rId7"/>
    <p:custData r:id="rId4"/>
    <p:custData r:id="rId1"/>
  </p:custDataLst>
  <p:defaultTextStyle>
    <a:defPPr>
      <a:defRPr lang="en-US"/>
    </a:defPPr>
    <a:lvl1pPr algn="l" defTabSz="1827213" rtl="0" eaLnBrk="0" fontAlgn="base" hangingPunct="0">
      <a:spcBef>
        <a:spcPct val="0"/>
      </a:spcBef>
      <a:spcAft>
        <a:spcPct val="0"/>
      </a:spcAft>
      <a:defRPr sz="3600" kern="1200">
        <a:solidFill>
          <a:schemeClr val="tx1"/>
        </a:solidFill>
        <a:latin typeface="Lato Light"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charset="0"/>
        <a:ea typeface="+mn-ea"/>
        <a:cs typeface="+mn-cs"/>
      </a:defRPr>
    </a:lvl5pPr>
    <a:lvl6pPr marL="2286000" algn="l" defTabSz="914400" rtl="0" eaLnBrk="1" latinLnBrk="0" hangingPunct="1">
      <a:defRPr sz="3600" kern="1200">
        <a:solidFill>
          <a:schemeClr val="tx1"/>
        </a:solidFill>
        <a:latin typeface="Lato Light" charset="0"/>
        <a:ea typeface="+mn-ea"/>
        <a:cs typeface="+mn-cs"/>
      </a:defRPr>
    </a:lvl6pPr>
    <a:lvl7pPr marL="2743200" algn="l" defTabSz="914400" rtl="0" eaLnBrk="1" latinLnBrk="0" hangingPunct="1">
      <a:defRPr sz="3600" kern="1200">
        <a:solidFill>
          <a:schemeClr val="tx1"/>
        </a:solidFill>
        <a:latin typeface="Lato Light" charset="0"/>
        <a:ea typeface="+mn-ea"/>
        <a:cs typeface="+mn-cs"/>
      </a:defRPr>
    </a:lvl7pPr>
    <a:lvl8pPr marL="3200400" algn="l" defTabSz="914400" rtl="0" eaLnBrk="1" latinLnBrk="0" hangingPunct="1">
      <a:defRPr sz="3600" kern="1200">
        <a:solidFill>
          <a:schemeClr val="tx1"/>
        </a:solidFill>
        <a:latin typeface="Lato Light" charset="0"/>
        <a:ea typeface="+mn-ea"/>
        <a:cs typeface="+mn-cs"/>
      </a:defRPr>
    </a:lvl8pPr>
    <a:lvl9pPr marL="3657600" algn="l" defTabSz="914400" rtl="0" eaLnBrk="1" latinLnBrk="0" hangingPunct="1">
      <a:defRPr sz="3600" kern="1200">
        <a:solidFill>
          <a:schemeClr val="tx1"/>
        </a:solidFill>
        <a:latin typeface="Lato Light" charset="0"/>
        <a:ea typeface="+mn-ea"/>
        <a:cs typeface="+mn-cs"/>
      </a:defRPr>
    </a:lvl9pPr>
  </p:defaultTextStyle>
  <p:extLst>
    <p:ext uri="{EFAFB233-063F-42B5-8137-9DF3F51BA10A}">
      <p15:sldGuideLst xmlns:p15="http://schemas.microsoft.com/office/powerpoint/2012/main">
        <p15:guide id="1" orient="horz" pos="4344">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 Liz" initials="LW" lastIdx="16" clrIdx="0"/>
  <p:cmAuthor id="2" name="Microsoft Office User" initials="Office" lastIdx="1" clrIdx="1"/>
  <p:cmAuthor id="3" name="Microsoft Office User" initials="Office [2]" lastIdx="1" clrIdx="2"/>
  <p:cmAuthor id="4" name="Microsoft Office User" initials="Office [3]" lastIdx="1" clrIdx="3"/>
  <p:cmAuthor id="5" name="Bodhi, Stephanie" initials="BS" lastIdx="3" clrIdx="4">
    <p:extLst>
      <p:ext uri="{19B8F6BF-5375-455C-9EA6-DF929625EA0E}">
        <p15:presenceInfo xmlns:p15="http://schemas.microsoft.com/office/powerpoint/2012/main" userId="S::stephanie.bodhi@empower-retirement.com::d5bd4330-8d74-4d65-84e2-c25f182a5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5565A"/>
    <a:srgbClr val="002D5F"/>
    <a:srgbClr val="7C7D7E"/>
    <a:srgbClr val="6BA4B8"/>
    <a:srgbClr val="A40012"/>
    <a:srgbClr val="D1D1D1"/>
    <a:srgbClr val="B6B6B6"/>
    <a:srgbClr val="225257"/>
    <a:srgbClr val="346B29"/>
    <a:srgbClr val="EF8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7" autoAdjust="0"/>
    <p:restoredTop sz="85786" autoAdjust="0"/>
  </p:normalViewPr>
  <p:slideViewPr>
    <p:cSldViewPr snapToGrid="0" snapToObjects="1">
      <p:cViewPr varScale="1">
        <p:scale>
          <a:sx n="50" d="100"/>
          <a:sy n="50" d="100"/>
        </p:scale>
        <p:origin x="726" y="72"/>
      </p:cViewPr>
      <p:guideLst>
        <p:guide orient="horz" pos="4344"/>
        <p:guide pos="7678"/>
      </p:guideLst>
    </p:cSldViewPr>
  </p:slideViewPr>
  <p:notesTextViewPr>
    <p:cViewPr>
      <p:scale>
        <a:sx n="125" d="100"/>
        <a:sy n="125" d="100"/>
      </p:scale>
      <p:origin x="0" y="0"/>
    </p:cViewPr>
  </p:notesTextViewPr>
  <p:sorterViewPr>
    <p:cViewPr>
      <p:scale>
        <a:sx n="50" d="100"/>
        <a:sy n="50" d="100"/>
      </p:scale>
      <p:origin x="0" y="-1872"/>
    </p:cViewPr>
  </p:sorterViewPr>
  <p:notesViewPr>
    <p:cSldViewPr snapToGrid="0" snapToObjects="1">
      <p:cViewPr varScale="1">
        <p:scale>
          <a:sx n="96" d="100"/>
          <a:sy n="96" d="100"/>
        </p:scale>
        <p:origin x="336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commentAuthors" Target="commentAuthors.xml"/><Relationship Id="rId10" Type="http://schemas.openxmlformats.org/officeDocument/2006/relationships/slideMaster" Target="slideMasters/slideMaster3.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3369475977492E-3"/>
          <c:y val="0.20579814669838806"/>
          <c:w val="0.96523876452547497"/>
          <c:h val="0.43745123631882515"/>
        </c:manualLayout>
      </c:layout>
      <c:barChart>
        <c:barDir val="col"/>
        <c:grouping val="clustered"/>
        <c:varyColors val="0"/>
        <c:ser>
          <c:idx val="1"/>
          <c:order val="0"/>
          <c:tx>
            <c:strRef>
              <c:f>Sheet1!$C$1</c:f>
              <c:strCache>
                <c:ptCount val="1"/>
                <c:pt idx="0">
                  <c:v>PPT2</c:v>
                </c:pt>
              </c:strCache>
            </c:strRef>
          </c:tx>
          <c:spPr>
            <a:solidFill>
              <a:schemeClr val="accent2"/>
            </a:solidFill>
            <a:ln>
              <a:noFill/>
            </a:ln>
            <a:effectLst/>
          </c:spPr>
          <c:invertIfNegative val="0"/>
          <c:dPt>
            <c:idx val="0"/>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1-8E40-43F9-A216-C170C9FDDBBD}"/>
              </c:ext>
            </c:extLst>
          </c:dPt>
          <c:dPt>
            <c:idx val="1"/>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3-8E40-43F9-A216-C170C9FDDBB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E40-43F9-A216-C170C9FDDBB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8E40-43F9-A216-C170C9FDDBBD}"/>
              </c:ext>
            </c:extLst>
          </c:dPt>
          <c:dPt>
            <c:idx val="4"/>
            <c:invertIfNegative val="0"/>
            <c:bubble3D val="0"/>
            <c:spPr>
              <a:solidFill>
                <a:schemeClr val="tx1">
                  <a:lumMod val="75000"/>
                </a:schemeClr>
              </a:solidFill>
              <a:ln>
                <a:noFill/>
              </a:ln>
              <a:effectLst/>
            </c:spPr>
            <c:extLst>
              <c:ext xmlns:c16="http://schemas.microsoft.com/office/drawing/2014/chart" uri="{C3380CC4-5D6E-409C-BE32-E72D297353CC}">
                <c16:uniqueId val="{00000009-8E40-43F9-A216-C170C9FDDBBD}"/>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8E40-43F9-A216-C170C9FDDBBD}"/>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8E40-43F9-A216-C170C9FDDBBD}"/>
              </c:ext>
            </c:extLst>
          </c:dPt>
          <c:dPt>
            <c:idx val="7"/>
            <c:invertIfNegative val="0"/>
            <c:bubble3D val="0"/>
            <c:spPr>
              <a:solidFill>
                <a:schemeClr val="tx2">
                  <a:lumMod val="65000"/>
                  <a:lumOff val="35000"/>
                </a:schemeClr>
              </a:solidFill>
              <a:ln>
                <a:noFill/>
              </a:ln>
              <a:effectLst/>
            </c:spPr>
            <c:extLst>
              <c:ext xmlns:c16="http://schemas.microsoft.com/office/drawing/2014/chart" uri="{C3380CC4-5D6E-409C-BE32-E72D297353CC}">
                <c16:uniqueId val="{0000000F-8E40-43F9-A216-C170C9FDDBBD}"/>
              </c:ext>
            </c:extLst>
          </c:dPt>
          <c:dPt>
            <c:idx val="8"/>
            <c:invertIfNegative val="0"/>
            <c:bubble3D val="0"/>
            <c:spPr>
              <a:solidFill>
                <a:schemeClr val="tx2">
                  <a:lumMod val="65000"/>
                  <a:lumOff val="35000"/>
                </a:schemeClr>
              </a:solidFill>
              <a:ln>
                <a:noFill/>
              </a:ln>
              <a:effectLst/>
            </c:spPr>
            <c:extLst>
              <c:ext xmlns:c16="http://schemas.microsoft.com/office/drawing/2014/chart" uri="{C3380CC4-5D6E-409C-BE32-E72D297353CC}">
                <c16:uniqueId val="{00000013-8E40-43F9-A216-C170C9FDDBBD}"/>
              </c:ext>
            </c:extLst>
          </c:dPt>
          <c:dPt>
            <c:idx val="9"/>
            <c:invertIfNegative val="0"/>
            <c:bubble3D val="0"/>
            <c:spPr>
              <a:solidFill>
                <a:srgbClr val="346B29"/>
              </a:solidFill>
              <a:ln>
                <a:noFill/>
              </a:ln>
              <a:effectLst/>
            </c:spPr>
            <c:extLst>
              <c:ext xmlns:c16="http://schemas.microsoft.com/office/drawing/2014/chart" uri="{C3380CC4-5D6E-409C-BE32-E72D297353CC}">
                <c16:uniqueId val="{00000011-8E40-43F9-A216-C170C9FDDBBD}"/>
              </c:ext>
            </c:extLst>
          </c:dPt>
          <c:dPt>
            <c:idx val="10"/>
            <c:invertIfNegative val="0"/>
            <c:bubble3D val="0"/>
            <c:spPr>
              <a:solidFill>
                <a:srgbClr val="346B29"/>
              </a:solidFill>
              <a:ln>
                <a:noFill/>
              </a:ln>
              <a:effectLst/>
            </c:spPr>
            <c:extLst>
              <c:ext xmlns:c16="http://schemas.microsoft.com/office/drawing/2014/chart" uri="{C3380CC4-5D6E-409C-BE32-E72D297353CC}">
                <c16:uniqueId val="{00000012-8E40-43F9-A216-C170C9FDDBBD}"/>
              </c:ext>
            </c:extLst>
          </c:dPt>
          <c:dPt>
            <c:idx val="11"/>
            <c:invertIfNegative val="0"/>
            <c:bubble3D val="0"/>
            <c:spPr>
              <a:solidFill>
                <a:srgbClr val="EF8533"/>
              </a:solidFill>
              <a:ln>
                <a:noFill/>
              </a:ln>
              <a:effectLst/>
            </c:spPr>
            <c:extLst>
              <c:ext xmlns:c16="http://schemas.microsoft.com/office/drawing/2014/chart" uri="{C3380CC4-5D6E-409C-BE32-E72D297353CC}">
                <c16:uniqueId val="{00000016-D47A-4CCA-AE2E-D3DD7F0E3AB6}"/>
              </c:ext>
            </c:extLst>
          </c:dPt>
          <c:dPt>
            <c:idx val="12"/>
            <c:invertIfNegative val="0"/>
            <c:bubble3D val="0"/>
            <c:spPr>
              <a:solidFill>
                <a:srgbClr val="EF8533"/>
              </a:solidFill>
              <a:ln>
                <a:noFill/>
              </a:ln>
              <a:effectLst/>
            </c:spPr>
            <c:extLst>
              <c:ext xmlns:c16="http://schemas.microsoft.com/office/drawing/2014/chart" uri="{C3380CC4-5D6E-409C-BE32-E72D297353CC}">
                <c16:uniqueId val="{00000017-D47A-4CCA-AE2E-D3DD7F0E3AB6}"/>
              </c:ext>
            </c:extLst>
          </c:dPt>
          <c:dPt>
            <c:idx val="13"/>
            <c:invertIfNegative val="0"/>
            <c:bubble3D val="0"/>
            <c:spPr>
              <a:solidFill>
                <a:srgbClr val="EF8533"/>
              </a:solidFill>
              <a:ln>
                <a:noFill/>
              </a:ln>
              <a:effectLst/>
            </c:spPr>
            <c:extLst>
              <c:ext xmlns:c16="http://schemas.microsoft.com/office/drawing/2014/chart" uri="{C3380CC4-5D6E-409C-BE32-E72D297353CC}">
                <c16:uniqueId val="{00000018-D47A-4CCA-AE2E-D3DD7F0E3AB6}"/>
              </c:ext>
            </c:extLst>
          </c:dPt>
          <c:dLbls>
            <c:spPr>
              <a:noFill/>
              <a:ln>
                <a:noFill/>
              </a:ln>
              <a:effectLst/>
            </c:spPr>
            <c:txPr>
              <a:bodyPr rot="0" spcFirstLastPara="1" vertOverflow="ellipsis" vert="horz" wrap="square" anchor="ctr" anchorCtr="1"/>
              <a:lstStyle/>
              <a:p>
                <a:pPr>
                  <a:defRPr sz="3200" b="0" i="0" u="none" strike="noStrike" kern="1200" baseline="0">
                    <a:solidFill>
                      <a:schemeClr val="tx2"/>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Sheet1!$A$2:$B$15</c:f>
              <c:multiLvlStrCache>
                <c:ptCount val="14"/>
                <c:lvl>
                  <c:pt idx="0">
                    <c:v>2005</c:v>
                  </c:pt>
                  <c:pt idx="1">
                    <c:v>2008</c:v>
                  </c:pt>
                  <c:pt idx="2">
                    <c:v>2015</c:v>
                  </c:pt>
                  <c:pt idx="3">
                    <c:v>2019</c:v>
                  </c:pt>
                  <c:pt idx="4">
                    <c:v>2020*</c:v>
                  </c:pt>
                  <c:pt idx="5">
                    <c:v>2015</c:v>
                  </c:pt>
                  <c:pt idx="6">
                    <c:v>2020</c:v>
                  </c:pt>
                  <c:pt idx="7">
                    <c:v>2015</c:v>
                  </c:pt>
                  <c:pt idx="8">
                    <c:v>2020</c:v>
                  </c:pt>
                  <c:pt idx="9">
                    <c:v>2018</c:v>
                  </c:pt>
                  <c:pt idx="10">
                    <c:v>2020</c:v>
                  </c:pt>
                  <c:pt idx="11">
                    <c:v>2005</c:v>
                  </c:pt>
                  <c:pt idx="12">
                    <c:v>2008^</c:v>
                  </c:pt>
                  <c:pt idx="13">
                    <c:v>2020</c:v>
                  </c:pt>
                </c:lvl>
                <c:lvl>
                  <c:pt idx="0">
                    <c:v>Empower</c:v>
                  </c:pt>
                  <c:pt idx="5">
                    <c:v>Transamerica</c:v>
                  </c:pt>
                  <c:pt idx="7">
                    <c:v>John Hancock</c:v>
                  </c:pt>
                  <c:pt idx="9">
                    <c:v>Principal</c:v>
                  </c:pt>
                  <c:pt idx="11">
                    <c:v>Voya</c:v>
                  </c:pt>
                </c:lvl>
              </c:multiLvlStrCache>
            </c:multiLvlStrRef>
          </c:cat>
          <c:val>
            <c:numRef>
              <c:f>Sheet1!$C$2:$C$15</c:f>
              <c:numCache>
                <c:formatCode>_(* #,##0.00_);_(* \(#,##0.00\);_(* "-"??_);_(@_)</c:formatCode>
                <c:ptCount val="14"/>
                <c:pt idx="0">
                  <c:v>2.9637449999999999</c:v>
                </c:pt>
                <c:pt idx="1">
                  <c:v>3.7851370000000002</c:v>
                </c:pt>
                <c:pt idx="2">
                  <c:v>7.58</c:v>
                </c:pt>
                <c:pt idx="3">
                  <c:v>9.1999999999999993</c:v>
                </c:pt>
                <c:pt idx="4">
                  <c:v>12.2</c:v>
                </c:pt>
                <c:pt idx="5">
                  <c:v>4.78</c:v>
                </c:pt>
                <c:pt idx="6">
                  <c:v>3.59</c:v>
                </c:pt>
                <c:pt idx="7">
                  <c:v>2.58</c:v>
                </c:pt>
                <c:pt idx="8">
                  <c:v>2.92</c:v>
                </c:pt>
                <c:pt idx="9">
                  <c:v>9.0570000000000004</c:v>
                </c:pt>
                <c:pt idx="10">
                  <c:v>8.3892600000000002</c:v>
                </c:pt>
                <c:pt idx="11">
                  <c:v>3.3822540000000001</c:v>
                </c:pt>
                <c:pt idx="12">
                  <c:v>9.9</c:v>
                </c:pt>
                <c:pt idx="13">
                  <c:v>6.08</c:v>
                </c:pt>
              </c:numCache>
            </c:numRef>
          </c:val>
          <c:extLst>
            <c:ext xmlns:c16="http://schemas.microsoft.com/office/drawing/2014/chart" uri="{C3380CC4-5D6E-409C-BE32-E72D297353CC}">
              <c16:uniqueId val="{00000010-8E40-43F9-A216-C170C9FDDBBD}"/>
            </c:ext>
          </c:extLst>
        </c:ser>
        <c:dLbls>
          <c:showLegendKey val="0"/>
          <c:showVal val="0"/>
          <c:showCatName val="0"/>
          <c:showSerName val="0"/>
          <c:showPercent val="0"/>
          <c:showBubbleSize val="0"/>
        </c:dLbls>
        <c:gapWidth val="219"/>
        <c:overlap val="-27"/>
        <c:axId val="1636184432"/>
        <c:axId val="1643108608"/>
      </c:barChart>
      <c:catAx>
        <c:axId val="163618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2"/>
                </a:solidFill>
                <a:latin typeface="Open Sans" panose="020B0606030504020204"/>
                <a:ea typeface="+mn-ea"/>
                <a:cs typeface="+mn-cs"/>
              </a:defRPr>
            </a:pPr>
            <a:endParaRPr lang="en-US"/>
          </a:p>
        </c:txPr>
        <c:crossAx val="1643108608"/>
        <c:crosses val="autoZero"/>
        <c:auto val="1"/>
        <c:lblAlgn val="ctr"/>
        <c:lblOffset val="100"/>
        <c:noMultiLvlLbl val="0"/>
      </c:catAx>
      <c:valAx>
        <c:axId val="1643108608"/>
        <c:scaling>
          <c:orientation val="minMax"/>
        </c:scaling>
        <c:delete val="1"/>
        <c:axPos val="l"/>
        <c:numFmt formatCode="_(* #,##0.00_);_(* \(#,##0.00\);_(* &quot;-&quot;??_);_(@_)" sourceLinked="1"/>
        <c:majorTickMark val="none"/>
        <c:minorTickMark val="none"/>
        <c:tickLblPos val="nextTo"/>
        <c:crossAx val="163618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solidFill>
            <a:schemeClr val="tx2"/>
          </a:solidFill>
          <a:latin typeface="Open Sans" panose="020B0606030504020204"/>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87500000000001E-2"/>
          <c:y val="2.578124841404722E-2"/>
          <c:w val="0.9765625"/>
          <c:h val="0.84491241111513216"/>
        </c:manualLayout>
      </c:layout>
      <c:barChart>
        <c:barDir val="col"/>
        <c:grouping val="stacked"/>
        <c:varyColors val="0"/>
        <c:ser>
          <c:idx val="0"/>
          <c:order val="0"/>
          <c:tx>
            <c:strRef>
              <c:f>Sheet1!$B$1</c:f>
              <c:strCache>
                <c:ptCount val="1"/>
                <c:pt idx="0">
                  <c:v>Others</c:v>
                </c:pt>
              </c:strCache>
            </c:strRef>
          </c:tx>
          <c:spPr>
            <a:solidFill>
              <a:sysClr val="window" lastClr="FFFFFF">
                <a:lumMod val="50000"/>
              </a:sysClr>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Sheet1!$B$2:$B$7</c:f>
              <c:numCache>
                <c:formatCode>_(* #,##0_);_(* \(#,##0\);_(* "-"??_);_(@_)</c:formatCode>
                <c:ptCount val="6"/>
                <c:pt idx="0">
                  <c:v>2075.165</c:v>
                </c:pt>
                <c:pt idx="1">
                  <c:v>2251.5872899999999</c:v>
                </c:pt>
                <c:pt idx="2">
                  <c:v>2553.9475499999999</c:v>
                </c:pt>
                <c:pt idx="3">
                  <c:v>2577.34</c:v>
                </c:pt>
                <c:pt idx="4">
                  <c:v>1968.2870000000003</c:v>
                </c:pt>
                <c:pt idx="5">
                  <c:v>2905.2660000000005</c:v>
                </c:pt>
              </c:numCache>
            </c:numRef>
          </c:val>
          <c:extLst>
            <c:ext xmlns:c16="http://schemas.microsoft.com/office/drawing/2014/chart" uri="{C3380CC4-5D6E-409C-BE32-E72D297353CC}">
              <c16:uniqueId val="{00000001-1631-4816-9883-4A24150A5D55}"/>
            </c:ext>
          </c:extLst>
        </c:ser>
        <c:ser>
          <c:idx val="1"/>
          <c:order val="1"/>
          <c:tx>
            <c:strRef>
              <c:f>Sheet1!$C$1</c:f>
              <c:strCache>
                <c:ptCount val="1"/>
                <c:pt idx="0">
                  <c:v>T.Rowe</c:v>
                </c:pt>
              </c:strCache>
            </c:strRef>
          </c:tx>
          <c:spPr>
            <a:solidFill>
              <a:sysClr val="windowText" lastClr="000000"/>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Sheet1!$C$2:$C$7</c:f>
              <c:numCache>
                <c:formatCode>_(* #,##0_);_(* \(#,##0\);_(* "-"??_);_(@_)</c:formatCode>
                <c:ptCount val="6"/>
                <c:pt idx="0">
                  <c:v>113.54400000000001</c:v>
                </c:pt>
                <c:pt idx="1">
                  <c:v>131.46799999999999</c:v>
                </c:pt>
                <c:pt idx="2">
                  <c:v>147.791</c:v>
                </c:pt>
                <c:pt idx="3">
                  <c:v>156.09400000000002</c:v>
                </c:pt>
                <c:pt idx="4">
                  <c:v>193.95000000000002</c:v>
                </c:pt>
                <c:pt idx="5">
                  <c:v>219.21699999999998</c:v>
                </c:pt>
              </c:numCache>
            </c:numRef>
          </c:val>
          <c:extLst>
            <c:ext xmlns:c16="http://schemas.microsoft.com/office/drawing/2014/chart" uri="{C3380CC4-5D6E-409C-BE32-E72D297353CC}">
              <c16:uniqueId val="{00000003-1631-4816-9883-4A24150A5D55}"/>
            </c:ext>
          </c:extLst>
        </c:ser>
        <c:ser>
          <c:idx val="2"/>
          <c:order val="2"/>
          <c:tx>
            <c:strRef>
              <c:f>Sheet1!$D$1</c:f>
              <c:strCache>
                <c:ptCount val="1"/>
                <c:pt idx="0">
                  <c:v>Prudential</c:v>
                </c:pt>
              </c:strCache>
            </c:strRef>
          </c:tx>
          <c:spPr>
            <a:solidFill>
              <a:srgbClr val="E7E6E6">
                <a:lumMod val="90000"/>
              </a:srgbClr>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Sheet1!$D$2:$D$7</c:f>
              <c:numCache>
                <c:formatCode>_(* #,##0_);_(* \(#,##0\);_(* "-"??_);_(@_)</c:formatCode>
                <c:ptCount val="6"/>
                <c:pt idx="0">
                  <c:v>98.266999999999996</c:v>
                </c:pt>
                <c:pt idx="1">
                  <c:v>102.48571000000001</c:v>
                </c:pt>
                <c:pt idx="2">
                  <c:v>130.55500000000001</c:v>
                </c:pt>
                <c:pt idx="3">
                  <c:v>147.19999999999999</c:v>
                </c:pt>
                <c:pt idx="4">
                  <c:v>195.19499999999999</c:v>
                </c:pt>
                <c:pt idx="5">
                  <c:v>229.81299999999999</c:v>
                </c:pt>
              </c:numCache>
            </c:numRef>
          </c:val>
          <c:extLst>
            <c:ext xmlns:c16="http://schemas.microsoft.com/office/drawing/2014/chart" uri="{C3380CC4-5D6E-409C-BE32-E72D297353CC}">
              <c16:uniqueId val="{00000005-1631-4816-9883-4A24150A5D55}"/>
            </c:ext>
          </c:extLst>
        </c:ser>
        <c:ser>
          <c:idx val="3"/>
          <c:order val="3"/>
          <c:tx>
            <c:strRef>
              <c:f>Sheet1!$E$1</c:f>
              <c:strCache>
                <c:ptCount val="1"/>
                <c:pt idx="0">
                  <c:v>B of A</c:v>
                </c:pt>
              </c:strCache>
            </c:strRef>
          </c:tx>
          <c:spPr>
            <a:solidFill>
              <a:srgbClr val="4472C4">
                <a:lumMod val="60000"/>
                <a:lumOff val="40000"/>
              </a:srgbClr>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Sheet1!$E$2:$E$7</c:f>
              <c:numCache>
                <c:formatCode>_(* #,##0_);_(* \(#,##0\);_(* "-"??_);_(@_)</c:formatCode>
                <c:ptCount val="6"/>
                <c:pt idx="0">
                  <c:v>118.00700000000001</c:v>
                </c:pt>
                <c:pt idx="1">
                  <c:v>126.84799999999998</c:v>
                </c:pt>
                <c:pt idx="2">
                  <c:v>165.67200000000003</c:v>
                </c:pt>
                <c:pt idx="3">
                  <c:v>220.071</c:v>
                </c:pt>
                <c:pt idx="4">
                  <c:v>267.90599999999995</c:v>
                </c:pt>
                <c:pt idx="5">
                  <c:v>283.47199999999998</c:v>
                </c:pt>
              </c:numCache>
            </c:numRef>
          </c:val>
          <c:extLst>
            <c:ext xmlns:c16="http://schemas.microsoft.com/office/drawing/2014/chart" uri="{C3380CC4-5D6E-409C-BE32-E72D297353CC}">
              <c16:uniqueId val="{00000007-1631-4816-9883-4A24150A5D55}"/>
            </c:ext>
          </c:extLst>
        </c:ser>
        <c:ser>
          <c:idx val="4"/>
          <c:order val="4"/>
          <c:tx>
            <c:strRef>
              <c:f>Sheet1!$F$1</c:f>
              <c:strCache>
                <c:ptCount val="1"/>
                <c:pt idx="0">
                  <c:v>Principal</c:v>
                </c:pt>
              </c:strCache>
            </c:strRef>
          </c:tx>
          <c:spPr>
            <a:solidFill>
              <a:srgbClr val="4472C4"/>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Sheet1!$F$2:$F$7</c:f>
              <c:numCache>
                <c:formatCode>_(* #,##0_);_(* \(#,##0\);_(* "-"??_);_(@_)</c:formatCode>
                <c:ptCount val="6"/>
                <c:pt idx="0">
                  <c:v>96.805000000000007</c:v>
                </c:pt>
                <c:pt idx="1">
                  <c:v>114.25399999999999</c:v>
                </c:pt>
                <c:pt idx="2">
                  <c:v>147.61500000000001</c:v>
                </c:pt>
                <c:pt idx="3">
                  <c:v>164.023</c:v>
                </c:pt>
                <c:pt idx="4">
                  <c:v>208.77799999999999</c:v>
                </c:pt>
                <c:pt idx="5">
                  <c:v>386.78200000000004</c:v>
                </c:pt>
              </c:numCache>
            </c:numRef>
          </c:val>
          <c:extLst>
            <c:ext xmlns:c16="http://schemas.microsoft.com/office/drawing/2014/chart" uri="{C3380CC4-5D6E-409C-BE32-E72D297353CC}">
              <c16:uniqueId val="{00000009-1631-4816-9883-4A24150A5D55}"/>
            </c:ext>
          </c:extLst>
        </c:ser>
        <c:ser>
          <c:idx val="5"/>
          <c:order val="5"/>
          <c:tx>
            <c:strRef>
              <c:f>Sheet1!$G$1</c:f>
              <c:strCache>
                <c:ptCount val="1"/>
                <c:pt idx="0">
                  <c:v>Voya</c:v>
                </c:pt>
              </c:strCache>
            </c:strRef>
          </c:tx>
          <c:spPr>
            <a:solidFill>
              <a:srgbClr val="ED7D31"/>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Sheet1!$G$2:$G$7</c:f>
              <c:numCache>
                <c:formatCode>_(* #,##0_);_(* \(#,##0\);_(* "-"??_);_(@_)</c:formatCode>
                <c:ptCount val="6"/>
                <c:pt idx="0">
                  <c:v>291.86799999999999</c:v>
                </c:pt>
                <c:pt idx="1">
                  <c:v>300.59200000000004</c:v>
                </c:pt>
                <c:pt idx="2">
                  <c:v>346.32099999999997</c:v>
                </c:pt>
                <c:pt idx="3">
                  <c:v>310.95299999999997</c:v>
                </c:pt>
                <c:pt idx="4">
                  <c:v>375.07299999999998</c:v>
                </c:pt>
                <c:pt idx="5">
                  <c:v>423.48999999999995</c:v>
                </c:pt>
              </c:numCache>
            </c:numRef>
          </c:val>
          <c:extLst>
            <c:ext xmlns:c16="http://schemas.microsoft.com/office/drawing/2014/chart" uri="{C3380CC4-5D6E-409C-BE32-E72D297353CC}">
              <c16:uniqueId val="{0000000B-1631-4816-9883-4A24150A5D55}"/>
            </c:ext>
          </c:extLst>
        </c:ser>
        <c:ser>
          <c:idx val="6"/>
          <c:order val="6"/>
          <c:tx>
            <c:strRef>
              <c:f>Sheet1!$H$1</c:f>
              <c:strCache>
                <c:ptCount val="1"/>
                <c:pt idx="0">
                  <c:v>Alight</c:v>
                </c:pt>
              </c:strCache>
            </c:strRef>
          </c:tx>
          <c:spPr>
            <a:solidFill>
              <a:srgbClr val="5B9BD5"/>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Sheet1!$H$2:$H$7</c:f>
              <c:numCache>
                <c:formatCode>_(* #,##0_);_(* \(#,##0\);_(* "-"??_);_(@_)</c:formatCode>
                <c:ptCount val="6"/>
                <c:pt idx="0">
                  <c:v>288.20499999999998</c:v>
                </c:pt>
                <c:pt idx="1">
                  <c:v>310.97699999999998</c:v>
                </c:pt>
                <c:pt idx="2">
                  <c:v>393.87244999999996</c:v>
                </c:pt>
                <c:pt idx="3">
                  <c:v>393.75200000000001</c:v>
                </c:pt>
                <c:pt idx="4">
                  <c:v>444.11</c:v>
                </c:pt>
                <c:pt idx="5">
                  <c:v>480.18599999999998</c:v>
                </c:pt>
              </c:numCache>
            </c:numRef>
          </c:val>
          <c:extLst>
            <c:ext xmlns:c16="http://schemas.microsoft.com/office/drawing/2014/chart" uri="{C3380CC4-5D6E-409C-BE32-E72D297353CC}">
              <c16:uniqueId val="{0000000D-1631-4816-9883-4A24150A5D55}"/>
            </c:ext>
          </c:extLst>
        </c:ser>
        <c:ser>
          <c:idx val="7"/>
          <c:order val="7"/>
          <c:tx>
            <c:strRef>
              <c:f>Sheet1!$I$1</c:f>
              <c:strCache>
                <c:ptCount val="1"/>
                <c:pt idx="0">
                  <c:v>Vanguard</c:v>
                </c:pt>
              </c:strCache>
            </c:strRef>
          </c:tx>
          <c:spPr>
            <a:solidFill>
              <a:srgbClr val="C00000"/>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Sheet1!$I$2:$I$7</c:f>
              <c:numCache>
                <c:formatCode>_(* #,##0_);_(* \(#,##0\);_(* "-"??_);_(@_)</c:formatCode>
                <c:ptCount val="6"/>
                <c:pt idx="0">
                  <c:v>273.80500000000001</c:v>
                </c:pt>
                <c:pt idx="1">
                  <c:v>302.44</c:v>
                </c:pt>
                <c:pt idx="2">
                  <c:v>378.86199999999997</c:v>
                </c:pt>
                <c:pt idx="3">
                  <c:v>437.11399999999998</c:v>
                </c:pt>
                <c:pt idx="4">
                  <c:v>543.52500000000009</c:v>
                </c:pt>
                <c:pt idx="5">
                  <c:v>592.69499999999994</c:v>
                </c:pt>
              </c:numCache>
            </c:numRef>
          </c:val>
          <c:extLst>
            <c:ext xmlns:c16="http://schemas.microsoft.com/office/drawing/2014/chart" uri="{C3380CC4-5D6E-409C-BE32-E72D297353CC}">
              <c16:uniqueId val="{0000000F-1631-4816-9883-4A24150A5D55}"/>
            </c:ext>
          </c:extLst>
        </c:ser>
        <c:ser>
          <c:idx val="8"/>
          <c:order val="8"/>
          <c:tx>
            <c:strRef>
              <c:f>Sheet1!$J$1</c:f>
              <c:strCache>
                <c:ptCount val="1"/>
                <c:pt idx="0">
                  <c:v>TIAA</c:v>
                </c:pt>
              </c:strCache>
            </c:strRef>
          </c:tx>
          <c:spPr>
            <a:solidFill>
              <a:srgbClr val="FFC000"/>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Sheet1!$J$2:$J$7</c:f>
              <c:numCache>
                <c:formatCode>_(* #,##0_);_(* \(#,##0\);_(* "-"??_);_(@_)</c:formatCode>
                <c:ptCount val="6"/>
                <c:pt idx="0">
                  <c:v>327.22800000000001</c:v>
                </c:pt>
                <c:pt idx="1">
                  <c:v>350.09800000000001</c:v>
                </c:pt>
                <c:pt idx="2">
                  <c:v>422.40699999999998</c:v>
                </c:pt>
                <c:pt idx="3">
                  <c:v>459.75500000000005</c:v>
                </c:pt>
                <c:pt idx="4">
                  <c:v>650.66199999999992</c:v>
                </c:pt>
                <c:pt idx="5">
                  <c:v>656.53800000000001</c:v>
                </c:pt>
              </c:numCache>
            </c:numRef>
          </c:val>
          <c:extLst>
            <c:ext xmlns:c16="http://schemas.microsoft.com/office/drawing/2014/chart" uri="{C3380CC4-5D6E-409C-BE32-E72D297353CC}">
              <c16:uniqueId val="{00000011-1631-4816-9883-4A24150A5D55}"/>
            </c:ext>
          </c:extLst>
        </c:ser>
        <c:ser>
          <c:idx val="9"/>
          <c:order val="9"/>
          <c:tx>
            <c:strRef>
              <c:f>Sheet1!$K$1</c:f>
              <c:strCache>
                <c:ptCount val="1"/>
                <c:pt idx="0">
                  <c:v>Empower</c:v>
                </c:pt>
              </c:strCache>
            </c:strRef>
          </c:tx>
          <c:spPr>
            <a:solidFill>
              <a:srgbClr val="5B9BD5"/>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Sheet1!$K$2:$K$7</c:f>
              <c:numCache>
                <c:formatCode>_(* #,##0_);_(* \(#,##0\);_(* "-"??_);_(@_)</c:formatCode>
                <c:ptCount val="6"/>
                <c:pt idx="0">
                  <c:v>146.61799999999999</c:v>
                </c:pt>
                <c:pt idx="1">
                  <c:v>173.42400000000001</c:v>
                </c:pt>
                <c:pt idx="2">
                  <c:v>407.46600000000001</c:v>
                </c:pt>
                <c:pt idx="3">
                  <c:v>442.50600000000003</c:v>
                </c:pt>
                <c:pt idx="4">
                  <c:v>553</c:v>
                </c:pt>
                <c:pt idx="5">
                  <c:v>883.47799999999995</c:v>
                </c:pt>
              </c:numCache>
            </c:numRef>
          </c:val>
          <c:extLst>
            <c:ext xmlns:c16="http://schemas.microsoft.com/office/drawing/2014/chart" uri="{C3380CC4-5D6E-409C-BE32-E72D297353CC}">
              <c16:uniqueId val="{00000013-1631-4816-9883-4A24150A5D55}"/>
            </c:ext>
          </c:extLst>
        </c:ser>
        <c:ser>
          <c:idx val="10"/>
          <c:order val="10"/>
          <c:tx>
            <c:strRef>
              <c:f>Sheet1!$L$1</c:f>
              <c:strCache>
                <c:ptCount val="1"/>
                <c:pt idx="0">
                  <c:v>Fidelity</c:v>
                </c:pt>
              </c:strCache>
            </c:strRef>
          </c:tx>
          <c:spPr>
            <a:solidFill>
              <a:srgbClr val="70AD47"/>
            </a:solidFill>
            <a:ln>
              <a:noFill/>
            </a:ln>
            <a:effectLst/>
          </c:spPr>
          <c:invertIfNegative val="0"/>
          <c:cat>
            <c:numRef>
              <c:f>Sheet1!$A$2:$A$7</c:f>
              <c:numCache>
                <c:formatCode>General</c:formatCode>
                <c:ptCount val="6"/>
                <c:pt idx="0">
                  <c:v>2010</c:v>
                </c:pt>
                <c:pt idx="1">
                  <c:v>2012</c:v>
                </c:pt>
                <c:pt idx="2">
                  <c:v>2014</c:v>
                </c:pt>
                <c:pt idx="3">
                  <c:v>2016</c:v>
                </c:pt>
                <c:pt idx="4">
                  <c:v>2018</c:v>
                </c:pt>
                <c:pt idx="5">
                  <c:v>2020</c:v>
                </c:pt>
              </c:numCache>
            </c:numRef>
          </c:cat>
          <c:val>
            <c:numRef>
              <c:f>Sheet1!$L$2:$L$7</c:f>
              <c:numCache>
                <c:formatCode>_(* #,##0_);_(* \(#,##0\);_(* "-"??_);_(@_)</c:formatCode>
                <c:ptCount val="6"/>
                <c:pt idx="0">
                  <c:v>940.48799999999994</c:v>
                </c:pt>
                <c:pt idx="1">
                  <c:v>1081.826</c:v>
                </c:pt>
                <c:pt idx="2">
                  <c:v>1406.491</c:v>
                </c:pt>
                <c:pt idx="3">
                  <c:v>1605.192</c:v>
                </c:pt>
                <c:pt idx="4">
                  <c:v>2153.5140000000001</c:v>
                </c:pt>
                <c:pt idx="5">
                  <c:v>2576.0630000000001</c:v>
                </c:pt>
              </c:numCache>
            </c:numRef>
          </c:val>
          <c:extLst>
            <c:ext xmlns:c16="http://schemas.microsoft.com/office/drawing/2014/chart" uri="{C3380CC4-5D6E-409C-BE32-E72D297353CC}">
              <c16:uniqueId val="{00000015-1631-4816-9883-4A24150A5D55}"/>
            </c:ext>
          </c:extLst>
        </c:ser>
        <c:dLbls>
          <c:showLegendKey val="0"/>
          <c:showVal val="0"/>
          <c:showCatName val="0"/>
          <c:showSerName val="0"/>
          <c:showPercent val="0"/>
          <c:showBubbleSize val="0"/>
        </c:dLbls>
        <c:gapWidth val="150"/>
        <c:overlap val="100"/>
        <c:axId val="611903272"/>
        <c:axId val="611906880"/>
      </c:barChart>
      <c:catAx>
        <c:axId val="611903272"/>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1906880"/>
        <c:crosses val="autoZero"/>
        <c:auto val="1"/>
        <c:lblAlgn val="ctr"/>
        <c:lblOffset val="100"/>
        <c:noMultiLvlLbl val="0"/>
      </c:catAx>
      <c:valAx>
        <c:axId val="611906880"/>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61190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0.15173</cdr:x>
      <cdr:y>0</cdr:y>
    </cdr:from>
    <cdr:to>
      <cdr:x>0.24864</cdr:x>
      <cdr:y>0.08773</cdr:y>
    </cdr:to>
    <cdr:sp macro="" textlink="">
      <cdr:nvSpPr>
        <cdr:cNvPr id="2" name="TextBox 1">
          <a:extLst xmlns:a="http://schemas.openxmlformats.org/drawingml/2006/main">
            <a:ext uri="{FF2B5EF4-FFF2-40B4-BE49-F238E27FC236}">
              <a16:creationId xmlns:a16="http://schemas.microsoft.com/office/drawing/2014/main" id="{B2F6C909-0E5E-45A2-837B-CED1BD02428A}"/>
            </a:ext>
          </a:extLst>
        </cdr:cNvPr>
        <cdr:cNvSpPr txBox="1"/>
      </cdr:nvSpPr>
      <cdr:spPr>
        <a:xfrm xmlns:a="http://schemas.openxmlformats.org/drawingml/2006/main">
          <a:off x="3300951" y="-3896923"/>
          <a:ext cx="2108261" cy="58475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3200" b="1" dirty="0">
              <a:solidFill>
                <a:schemeClr val="accent2"/>
              </a:solidFill>
              <a:latin typeface="Open Sans" charset="0"/>
              <a:ea typeface="Open Sans" charset="0"/>
              <a:cs typeface="Open Sans" charset="0"/>
            </a:rPr>
            <a:t>+1.6M</a:t>
          </a:r>
        </a:p>
      </cdr:txBody>
    </cdr:sp>
  </cdr:relSizeAnchor>
  <cdr:relSizeAnchor xmlns:cdr="http://schemas.openxmlformats.org/drawingml/2006/chartDrawing">
    <cdr:from>
      <cdr:x>0.37237</cdr:x>
      <cdr:y>0</cdr:y>
    </cdr:from>
    <cdr:to>
      <cdr:x>0.46928</cdr:x>
      <cdr:y>0.08773</cdr:y>
    </cdr:to>
    <cdr:sp macro="" textlink="">
      <cdr:nvSpPr>
        <cdr:cNvPr id="3" name="TextBox 1">
          <a:extLst xmlns:a="http://schemas.openxmlformats.org/drawingml/2006/main">
            <a:ext uri="{FF2B5EF4-FFF2-40B4-BE49-F238E27FC236}">
              <a16:creationId xmlns:a16="http://schemas.microsoft.com/office/drawing/2014/main" id="{CEF9626C-655B-4728-9CE9-FC38C7BB9F76}"/>
            </a:ext>
          </a:extLst>
        </cdr:cNvPr>
        <cdr:cNvSpPr txBox="1"/>
      </cdr:nvSpPr>
      <cdr:spPr>
        <a:xfrm xmlns:a="http://schemas.openxmlformats.org/drawingml/2006/main">
          <a:off x="8475642" y="0"/>
          <a:ext cx="2205783" cy="5847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solidFill>
                <a:schemeClr val="accent1"/>
              </a:solidFill>
              <a:latin typeface="Open Sans" charset="0"/>
              <a:ea typeface="Open Sans" charset="0"/>
              <a:cs typeface="Open Sans" charset="0"/>
            </a:rPr>
            <a:t>-1.19M</a:t>
          </a:r>
        </a:p>
      </cdr:txBody>
    </cdr:sp>
  </cdr:relSizeAnchor>
  <cdr:relSizeAnchor xmlns:cdr="http://schemas.openxmlformats.org/drawingml/2006/chartDrawing">
    <cdr:from>
      <cdr:x>0.51068</cdr:x>
      <cdr:y>0</cdr:y>
    </cdr:from>
    <cdr:to>
      <cdr:x>0.60759</cdr:x>
      <cdr:y>0.08773</cdr:y>
    </cdr:to>
    <cdr:sp macro="" textlink="">
      <cdr:nvSpPr>
        <cdr:cNvPr id="4" name="TextBox 1">
          <a:extLst xmlns:a="http://schemas.openxmlformats.org/drawingml/2006/main">
            <a:ext uri="{FF2B5EF4-FFF2-40B4-BE49-F238E27FC236}">
              <a16:creationId xmlns:a16="http://schemas.microsoft.com/office/drawing/2014/main" id="{37F53B86-4392-48C4-882A-591A919CFE79}"/>
            </a:ext>
          </a:extLst>
        </cdr:cNvPr>
        <cdr:cNvSpPr txBox="1"/>
      </cdr:nvSpPr>
      <cdr:spPr>
        <a:xfrm xmlns:a="http://schemas.openxmlformats.org/drawingml/2006/main">
          <a:off x="11623640" y="0"/>
          <a:ext cx="2205782" cy="5847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solidFill>
                <a:schemeClr val="accent1"/>
              </a:solidFill>
              <a:latin typeface="Open Sans" charset="0"/>
              <a:ea typeface="Open Sans" charset="0"/>
              <a:cs typeface="Open Sans" charset="0"/>
            </a:rPr>
            <a:t>+34k</a:t>
          </a:r>
        </a:p>
      </cdr:txBody>
    </cdr:sp>
  </cdr:relSizeAnchor>
  <cdr:relSizeAnchor xmlns:cdr="http://schemas.openxmlformats.org/drawingml/2006/chartDrawing">
    <cdr:from>
      <cdr:x>0.6452</cdr:x>
      <cdr:y>0</cdr:y>
    </cdr:from>
    <cdr:to>
      <cdr:x>0.74211</cdr:x>
      <cdr:y>0.08773</cdr:y>
    </cdr:to>
    <cdr:sp macro="" textlink="">
      <cdr:nvSpPr>
        <cdr:cNvPr id="5" name="TextBox 1">
          <a:extLst xmlns:a="http://schemas.openxmlformats.org/drawingml/2006/main">
            <a:ext uri="{FF2B5EF4-FFF2-40B4-BE49-F238E27FC236}">
              <a16:creationId xmlns:a16="http://schemas.microsoft.com/office/drawing/2014/main" id="{A18A40E7-0CC1-4A88-B5D1-A06146FC54DA}"/>
            </a:ext>
          </a:extLst>
        </cdr:cNvPr>
        <cdr:cNvSpPr txBox="1"/>
      </cdr:nvSpPr>
      <cdr:spPr>
        <a:xfrm xmlns:a="http://schemas.openxmlformats.org/drawingml/2006/main">
          <a:off x="14685584" y="0"/>
          <a:ext cx="2205781" cy="5847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solidFill>
                <a:srgbClr val="225257"/>
              </a:solidFill>
              <a:latin typeface="Open Sans" charset="0"/>
              <a:ea typeface="Open Sans" charset="0"/>
              <a:cs typeface="Open Sans" charset="0"/>
            </a:rPr>
            <a:t>-67k</a:t>
          </a:r>
        </a:p>
      </cdr:txBody>
    </cdr:sp>
  </cdr:relSizeAnchor>
  <cdr:relSizeAnchor xmlns:cdr="http://schemas.openxmlformats.org/drawingml/2006/chartDrawing">
    <cdr:from>
      <cdr:x>0.23711</cdr:x>
      <cdr:y>0</cdr:y>
    </cdr:from>
    <cdr:to>
      <cdr:x>0.33402</cdr:x>
      <cdr:y>0.08773</cdr:y>
    </cdr:to>
    <cdr:sp macro="" textlink="">
      <cdr:nvSpPr>
        <cdr:cNvPr id="8" name="TextBox 1">
          <a:extLst xmlns:a="http://schemas.openxmlformats.org/drawingml/2006/main">
            <a:ext uri="{FF2B5EF4-FFF2-40B4-BE49-F238E27FC236}">
              <a16:creationId xmlns:a16="http://schemas.microsoft.com/office/drawing/2014/main" id="{A67871E5-6E6E-4AEB-84A6-DF409DA9F3D2}"/>
            </a:ext>
          </a:extLst>
        </cdr:cNvPr>
        <cdr:cNvSpPr txBox="1"/>
      </cdr:nvSpPr>
      <cdr:spPr>
        <a:xfrm xmlns:a="http://schemas.openxmlformats.org/drawingml/2006/main">
          <a:off x="5158398" y="0"/>
          <a:ext cx="2108262" cy="5847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solidFill>
                <a:schemeClr val="tx1"/>
              </a:solidFill>
              <a:latin typeface="Open Sans" charset="0"/>
              <a:ea typeface="Open Sans" charset="0"/>
              <a:cs typeface="Open Sans" charset="0"/>
            </a:rPr>
            <a:t>+3.0M</a:t>
          </a:r>
        </a:p>
      </cdr:txBody>
    </cdr:sp>
  </cdr:relSizeAnchor>
  <cdr:relSizeAnchor xmlns:cdr="http://schemas.openxmlformats.org/drawingml/2006/chartDrawing">
    <cdr:from>
      <cdr:x>0.82218</cdr:x>
      <cdr:y>0</cdr:y>
    </cdr:from>
    <cdr:to>
      <cdr:x>0.91909</cdr:x>
      <cdr:y>0.08773</cdr:y>
    </cdr:to>
    <cdr:sp macro="" textlink="">
      <cdr:nvSpPr>
        <cdr:cNvPr id="9" name="TextBox 1">
          <a:extLst xmlns:a="http://schemas.openxmlformats.org/drawingml/2006/main">
            <a:ext uri="{FF2B5EF4-FFF2-40B4-BE49-F238E27FC236}">
              <a16:creationId xmlns:a16="http://schemas.microsoft.com/office/drawing/2014/main" id="{0FB0DADA-A10D-4531-A582-E55FEF6310E7}"/>
            </a:ext>
          </a:extLst>
        </cdr:cNvPr>
        <cdr:cNvSpPr txBox="1"/>
      </cdr:nvSpPr>
      <cdr:spPr>
        <a:xfrm xmlns:a="http://schemas.openxmlformats.org/drawingml/2006/main">
          <a:off x="18713777" y="-3896923"/>
          <a:ext cx="2205782" cy="5847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a:solidFill>
                <a:srgbClr val="EF8533"/>
              </a:solidFill>
              <a:latin typeface="Open Sans" charset="0"/>
              <a:ea typeface="Open Sans" charset="0"/>
              <a:cs typeface="Open Sans" charset="0"/>
            </a:rPr>
            <a:t>-3.82M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defTabSz="1932838"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defTabSz="1932838" eaLnBrk="1" fontAlgn="auto" hangingPunct="1">
              <a:spcBef>
                <a:spcPts val="0"/>
              </a:spcBef>
              <a:spcAft>
                <a:spcPts val="0"/>
              </a:spcAft>
              <a:defRPr sz="1300">
                <a:latin typeface="+mn-lt"/>
              </a:defRPr>
            </a:lvl1pPr>
          </a:lstStyle>
          <a:p>
            <a:pPr>
              <a:defRPr/>
            </a:pPr>
            <a:fld id="{079D8D0E-EB49-0647-A7E6-AE11CB5E3E9F}" type="datetimeFigureOut">
              <a:rPr lang="en-US"/>
              <a:pPr>
                <a:defRPr/>
              </a:pPr>
              <a:t>5/13/2021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defTabSz="1932838"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defTabSz="1932838" eaLnBrk="1" fontAlgn="auto" hangingPunct="1">
              <a:spcBef>
                <a:spcPts val="0"/>
              </a:spcBef>
              <a:spcAft>
                <a:spcPts val="0"/>
              </a:spcAft>
              <a:defRPr sz="1300">
                <a:latin typeface="+mn-lt"/>
              </a:defRPr>
            </a:lvl1pPr>
          </a:lstStyle>
          <a:p>
            <a:pPr>
              <a:defRPr/>
            </a:pPr>
            <a:fld id="{CB626DAF-97BB-5D40-ACBD-E4154A64D8DE}" type="slidenum">
              <a:rPr lang="en-US"/>
              <a:pPr>
                <a:defRPr/>
              </a:pPr>
              <a:t>‹#›</a:t>
            </a:fld>
            <a:endParaRPr lang="en-US"/>
          </a:p>
        </p:txBody>
      </p:sp>
    </p:spTree>
    <p:extLst>
      <p:ext uri="{BB962C8B-B14F-4D97-AF65-F5344CB8AC3E}">
        <p14:creationId xmlns:p14="http://schemas.microsoft.com/office/powerpoint/2010/main" val="1530860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defTabSz="1932838" eaLnBrk="1" fontAlgn="auto" hangingPunct="1">
              <a:spcBef>
                <a:spcPts val="0"/>
              </a:spcBef>
              <a:spcAft>
                <a:spcPts val="0"/>
              </a:spcAft>
              <a:defRPr sz="1300">
                <a:latin typeface="Calibri Ligh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defTabSz="1932838" eaLnBrk="1" fontAlgn="auto" hangingPunct="1">
              <a:spcBef>
                <a:spcPts val="0"/>
              </a:spcBef>
              <a:spcAft>
                <a:spcPts val="0"/>
              </a:spcAft>
              <a:defRPr sz="1300">
                <a:latin typeface="Calibri Light"/>
              </a:defRPr>
            </a:lvl1pPr>
          </a:lstStyle>
          <a:p>
            <a:pPr>
              <a:defRPr/>
            </a:pPr>
            <a:fld id="{EC6B5D94-FFB1-BF42-8CBE-4AF173877D5B}" type="datetimeFigureOut">
              <a:rPr lang="en-US"/>
              <a:pPr>
                <a:defRPr/>
              </a:pPr>
              <a:t>5/13/2021</a:t>
            </a:fld>
            <a:endParaRPr lang="en-US"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defTabSz="1932838" eaLnBrk="1" fontAlgn="auto" hangingPunct="1">
              <a:spcBef>
                <a:spcPts val="0"/>
              </a:spcBef>
              <a:spcAft>
                <a:spcPts val="0"/>
              </a:spcAft>
              <a:defRPr sz="1300">
                <a:latin typeface="Calibri Ligh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defTabSz="1932838" eaLnBrk="1" fontAlgn="auto" hangingPunct="1">
              <a:spcBef>
                <a:spcPts val="0"/>
              </a:spcBef>
              <a:spcAft>
                <a:spcPts val="0"/>
              </a:spcAft>
              <a:defRPr sz="1300">
                <a:latin typeface="Calibri Light"/>
              </a:defRPr>
            </a:lvl1pPr>
          </a:lstStyle>
          <a:p>
            <a:pPr>
              <a:defRPr/>
            </a:pPr>
            <a:fld id="{E57EDF70-A3C8-5549-B6D2-72190518E7ED}" type="slidenum">
              <a:rPr lang="en-US"/>
              <a:pPr>
                <a:defRPr/>
              </a:pPr>
              <a:t>‹#›</a:t>
            </a:fld>
            <a:endParaRPr lang="en-US" dirty="0"/>
          </a:p>
        </p:txBody>
      </p:sp>
    </p:spTree>
    <p:extLst>
      <p:ext uri="{BB962C8B-B14F-4D97-AF65-F5344CB8AC3E}">
        <p14:creationId xmlns:p14="http://schemas.microsoft.com/office/powerpoint/2010/main" val="1046675050"/>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2400" kern="1200">
        <a:solidFill>
          <a:schemeClr val="tx1"/>
        </a:solidFill>
        <a:latin typeface="Calibri Light"/>
        <a:ea typeface="+mn-ea"/>
        <a:cs typeface="+mn-cs"/>
      </a:defRPr>
    </a:lvl1pPr>
    <a:lvl2pPr marL="912813" algn="l" defTabSz="912813" rtl="0" eaLnBrk="0" fontAlgn="base" hangingPunct="0">
      <a:spcBef>
        <a:spcPct val="30000"/>
      </a:spcBef>
      <a:spcAft>
        <a:spcPct val="0"/>
      </a:spcAft>
      <a:defRPr sz="2400" kern="1200">
        <a:solidFill>
          <a:schemeClr val="tx1"/>
        </a:solidFill>
        <a:latin typeface="Calibri Light"/>
        <a:ea typeface="+mn-ea"/>
        <a:cs typeface="+mn-cs"/>
      </a:defRPr>
    </a:lvl2pPr>
    <a:lvl3pPr marL="1827213" algn="l" defTabSz="912813" rtl="0" eaLnBrk="0" fontAlgn="base" hangingPunct="0">
      <a:spcBef>
        <a:spcPct val="30000"/>
      </a:spcBef>
      <a:spcAft>
        <a:spcPct val="0"/>
      </a:spcAft>
      <a:defRPr sz="2400" kern="1200">
        <a:solidFill>
          <a:schemeClr val="tx1"/>
        </a:solidFill>
        <a:latin typeface="Calibri Light"/>
        <a:ea typeface="+mn-ea"/>
        <a:cs typeface="+mn-cs"/>
      </a:defRPr>
    </a:lvl3pPr>
    <a:lvl4pPr marL="2741613" algn="l" defTabSz="912813" rtl="0" eaLnBrk="0" fontAlgn="base" hangingPunct="0">
      <a:spcBef>
        <a:spcPct val="30000"/>
      </a:spcBef>
      <a:spcAft>
        <a:spcPct val="0"/>
      </a:spcAft>
      <a:defRPr sz="2400" kern="1200">
        <a:solidFill>
          <a:schemeClr val="tx1"/>
        </a:solidFill>
        <a:latin typeface="Calibri Light"/>
        <a:ea typeface="+mn-ea"/>
        <a:cs typeface="+mn-cs"/>
      </a:defRPr>
    </a:lvl4pPr>
    <a:lvl5pPr marL="3656013" algn="l" defTabSz="912813" rtl="0" eaLnBrk="0" fontAlgn="base" hangingPunct="0">
      <a:spcBef>
        <a:spcPct val="30000"/>
      </a:spcBef>
      <a:spcAft>
        <a:spcPct val="0"/>
      </a:spcAft>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7EDF70-A3C8-5549-B6D2-72190518E7ED}" type="slidenum">
              <a:rPr lang="en-US" smtClean="0"/>
              <a:pPr>
                <a:defRPr/>
              </a:pPr>
              <a:t>1</a:t>
            </a:fld>
            <a:endParaRPr lang="en-US" dirty="0"/>
          </a:p>
        </p:txBody>
      </p:sp>
    </p:spTree>
    <p:extLst>
      <p:ext uri="{BB962C8B-B14F-4D97-AF65-F5344CB8AC3E}">
        <p14:creationId xmlns:p14="http://schemas.microsoft.com/office/powerpoint/2010/main" val="47120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800" dirty="0">
                <a:solidFill>
                  <a:srgbClr val="FF0000"/>
                </a:solidFill>
                <a:latin typeface="Arial" panose="020B0604020202020204" pitchFamily="34" charset="0"/>
                <a:cs typeface="Arial" panose="020B0604020202020204" pitchFamily="34" charset="0"/>
              </a:rPr>
              <a:t>The days of moving a client to a new platform and making money off it are over.</a:t>
            </a:r>
          </a:p>
          <a:p>
            <a:r>
              <a:rPr lang="en-US" sz="3800" dirty="0">
                <a:solidFill>
                  <a:srgbClr val="FF0000"/>
                </a:solidFill>
                <a:latin typeface="Arial" panose="020B0604020202020204" pitchFamily="34" charset="0"/>
                <a:cs typeface="Arial" panose="020B0604020202020204" pitchFamily="34" charset="0"/>
              </a:rPr>
              <a:t>As an advisor, you want to be ahead of the game and know what providers are up for bid.</a:t>
            </a:r>
          </a:p>
          <a:p>
            <a:r>
              <a:rPr lang="en-US" sz="3800" dirty="0">
                <a:solidFill>
                  <a:srgbClr val="FF0000"/>
                </a:solidFill>
                <a:latin typeface="Arial" panose="020B0604020202020204" pitchFamily="34" charset="0"/>
                <a:cs typeface="Arial" panose="020B0604020202020204" pitchFamily="34" charset="0"/>
              </a:rPr>
              <a:t>Be prepared to defend that selection if you match a sponsor with a provider that is considering a sale.</a:t>
            </a:r>
          </a:p>
          <a:p>
            <a:endParaRPr lang="en-US" sz="3800" dirty="0">
              <a:solidFill>
                <a:srgbClr val="FF0000"/>
              </a:solidFill>
              <a:latin typeface="Arial" panose="020B0604020202020204" pitchFamily="34" charset="0"/>
              <a:cs typeface="Arial" panose="020B0604020202020204" pitchFamily="34" charset="0"/>
            </a:endParaRPr>
          </a:p>
          <a:p>
            <a:r>
              <a:rPr lang="en-US" sz="3800" dirty="0">
                <a:solidFill>
                  <a:srgbClr val="FF0000"/>
                </a:solidFill>
                <a:latin typeface="Arial" panose="020B0604020202020204" pitchFamily="34" charset="0"/>
                <a:cs typeface="Arial" panose="020B0604020202020204" pitchFamily="34" charset="0"/>
              </a:rPr>
              <a:t>Here’s a recent list of m&amp;a – scale is driving consolidation. </a:t>
            </a:r>
          </a:p>
          <a:p>
            <a:endParaRPr lang="en-US" sz="3800" dirty="0">
              <a:latin typeface="Arial" panose="020B0604020202020204" pitchFamily="34" charset="0"/>
              <a:cs typeface="Arial" panose="020B0604020202020204" pitchFamily="34" charset="0"/>
            </a:endParaRPr>
          </a:p>
          <a:p>
            <a:endParaRPr lang="en-US" sz="7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7EDF70-A3C8-5549-B6D2-72190518E7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72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lnSpc>
                <a:spcPct val="110000"/>
              </a:lnSpc>
              <a:spcBef>
                <a:spcPct val="0"/>
              </a:spcBef>
              <a:defRPr/>
            </a:pPr>
            <a:r>
              <a:rPr lang="en-US" sz="2500" dirty="0">
                <a:latin typeface="Arial Narrow" panose="020B0606020202030204" pitchFamily="34" charset="0"/>
              </a:rPr>
              <a:t>3 notable recordkeepers have recently outsourced their service, technology and/or operations. It’s the current alternative to consolidation.</a:t>
            </a:r>
          </a:p>
          <a:p>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F09D18-A9C1-6B4C-B0BC-03C74AAC6EBD}" type="slidenum">
              <a:rPr lang="en-US" altLang="en-US"/>
              <a:pPr/>
              <a:t>3</a:t>
            </a:fld>
            <a:endParaRPr lang="en-US" altLang="en-US"/>
          </a:p>
        </p:txBody>
      </p:sp>
    </p:spTree>
    <p:extLst>
      <p:ext uri="{BB962C8B-B14F-4D97-AF65-F5344CB8AC3E}">
        <p14:creationId xmlns:p14="http://schemas.microsoft.com/office/powerpoint/2010/main" val="275723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a:lnSpc>
                <a:spcPct val="110000"/>
              </a:lnSpc>
              <a:spcBef>
                <a:spcPct val="0"/>
              </a:spcBef>
              <a:defRPr/>
            </a:pPr>
            <a:r>
              <a:rPr lang="en-US" sz="2500" dirty="0">
                <a:latin typeface="Arial Narrow" panose="020B0606020202030204" pitchFamily="34" charset="0"/>
              </a:rPr>
              <a:t>Empower is a winner in the acquisition game</a:t>
            </a:r>
          </a:p>
          <a:p>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F09D18-A9C1-6B4C-B0BC-03C74AAC6EBD}" type="slidenum">
              <a:rPr lang="en-US" altLang="en-US"/>
              <a:pPr/>
              <a:t>4</a:t>
            </a:fld>
            <a:endParaRPr lang="en-US" altLang="en-US"/>
          </a:p>
        </p:txBody>
      </p:sp>
    </p:spTree>
    <p:extLst>
      <p:ext uri="{BB962C8B-B14F-4D97-AF65-F5344CB8AC3E}">
        <p14:creationId xmlns:p14="http://schemas.microsoft.com/office/powerpoint/2010/main" val="8160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Read slide.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F09D18-A9C1-6B4C-B0BC-03C74AAC6EBD}" type="slidenum">
              <a:rPr lang="en-US" altLang="en-US"/>
              <a:pPr/>
              <a:t>5</a:t>
            </a:fld>
            <a:endParaRPr lang="en-US" altLang="en-US"/>
          </a:p>
        </p:txBody>
      </p:sp>
    </p:spTree>
    <p:extLst>
      <p:ext uri="{BB962C8B-B14F-4D97-AF65-F5344CB8AC3E}">
        <p14:creationId xmlns:p14="http://schemas.microsoft.com/office/powerpoint/2010/main" val="393201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E57EDF70-A3C8-5549-B6D2-72190518E7ED}"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46817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sz="2400" kern="1200" dirty="0">
              <a:solidFill>
                <a:schemeClr val="tx1"/>
              </a:solidFill>
              <a:effectLst/>
              <a:latin typeface="Calibri Light"/>
              <a:ea typeface="+mn-ea"/>
              <a:cs typeface="+mn-cs"/>
            </a:endParaRPr>
          </a:p>
        </p:txBody>
      </p:sp>
      <p:sp>
        <p:nvSpPr>
          <p:cNvPr id="4" name="Slide Number Placeholder 3"/>
          <p:cNvSpPr>
            <a:spLocks noGrp="1"/>
          </p:cNvSpPr>
          <p:nvPr>
            <p:ph type="sldNum" sz="quarter" idx="5"/>
          </p:nvPr>
        </p:nvSpPr>
        <p:spPr/>
        <p:txBody>
          <a:bodyPr/>
          <a:lstStyle/>
          <a:p>
            <a:pPr>
              <a:defRPr/>
            </a:pPr>
            <a:fld id="{E57EDF70-A3C8-5549-B6D2-72190518E7ED}"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40595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r>
              <a:rPr lang="en-US" dirty="0"/>
              <a:t>Focus on bullet #1 – key message coming from leadership.</a:t>
            </a:r>
          </a:p>
        </p:txBody>
      </p:sp>
      <p:sp>
        <p:nvSpPr>
          <p:cNvPr id="4" name="Slide Number Placeholder 3"/>
          <p:cNvSpPr>
            <a:spLocks noGrp="1"/>
          </p:cNvSpPr>
          <p:nvPr>
            <p:ph type="sldNum" sz="quarter" idx="5"/>
          </p:nvPr>
        </p:nvSpPr>
        <p:spPr/>
        <p:txBody>
          <a:bodyPr/>
          <a:lstStyle/>
          <a:p>
            <a:pPr>
              <a:defRPr/>
            </a:pPr>
            <a:fld id="{E57EDF70-A3C8-5549-B6D2-72190518E7ED}" type="slidenum">
              <a:rPr lang="en-US" smtClean="0"/>
              <a:pPr>
                <a:defRPr/>
              </a:pPr>
              <a:t>9</a:t>
            </a:fld>
            <a:endParaRPr lang="en-US" dirty="0"/>
          </a:p>
        </p:txBody>
      </p:sp>
    </p:spTree>
    <p:extLst>
      <p:ext uri="{BB962C8B-B14F-4D97-AF65-F5344CB8AC3E}">
        <p14:creationId xmlns:p14="http://schemas.microsoft.com/office/powerpoint/2010/main" val="235024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8495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115989" y="0"/>
            <a:ext cx="6020412" cy="4176223"/>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1" y="4281977"/>
            <a:ext cx="6020411" cy="4176223"/>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2"/>
          </p:nvPr>
        </p:nvSpPr>
        <p:spPr>
          <a:xfrm>
            <a:off x="18352602" y="0"/>
            <a:ext cx="6025048" cy="4176223"/>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3"/>
          </p:nvPr>
        </p:nvSpPr>
        <p:spPr>
          <a:xfrm>
            <a:off x="12231978" y="4318161"/>
            <a:ext cx="6020412" cy="414003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6247592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3" y="0"/>
            <a:ext cx="13320228"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739916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816295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1" y="6149726"/>
            <a:ext cx="6099349" cy="5402580"/>
          </a:xfrm>
          <a:solidFill>
            <a:schemeClr val="bg1">
              <a:lumMod val="95000"/>
            </a:schemeClr>
          </a:solidFill>
        </p:spPr>
        <p:txBody>
          <a:bodyPr rtlCol="0">
            <a:normAutofit/>
          </a:bodyPr>
          <a:lstStyle>
            <a:lvl1pPr>
              <a:defRPr sz="2799"/>
            </a:lvl1pPr>
          </a:lstStyle>
          <a:p>
            <a:pPr lvl="0"/>
            <a:endParaRPr lang="en-US" noProof="0"/>
          </a:p>
        </p:txBody>
      </p:sp>
      <p:sp>
        <p:nvSpPr>
          <p:cNvPr id="12" name="Picture Placeholder 2"/>
          <p:cNvSpPr>
            <a:spLocks noGrp="1"/>
          </p:cNvSpPr>
          <p:nvPr>
            <p:ph type="pic" sz="quarter" idx="14"/>
          </p:nvPr>
        </p:nvSpPr>
        <p:spPr>
          <a:xfrm>
            <a:off x="6077356" y="6149724"/>
            <a:ext cx="6099349" cy="5402580"/>
          </a:xfrm>
          <a:solidFill>
            <a:schemeClr val="bg1">
              <a:lumMod val="95000"/>
            </a:schemeClr>
          </a:solidFill>
        </p:spPr>
        <p:txBody>
          <a:bodyPr rtlCol="0">
            <a:normAutofit/>
          </a:bodyPr>
          <a:lstStyle>
            <a:lvl1pPr>
              <a:defRPr sz="2799"/>
            </a:lvl1pPr>
          </a:lstStyle>
          <a:p>
            <a:pPr lvl="0"/>
            <a:endParaRPr lang="en-US" noProof="0"/>
          </a:p>
        </p:txBody>
      </p:sp>
      <p:sp>
        <p:nvSpPr>
          <p:cNvPr id="13" name="Picture Placeholder 2"/>
          <p:cNvSpPr>
            <a:spLocks noGrp="1"/>
          </p:cNvSpPr>
          <p:nvPr>
            <p:ph type="pic" sz="quarter" idx="15"/>
          </p:nvPr>
        </p:nvSpPr>
        <p:spPr>
          <a:xfrm>
            <a:off x="12189868" y="6149726"/>
            <a:ext cx="6099349" cy="5402580"/>
          </a:xfrm>
          <a:solidFill>
            <a:schemeClr val="bg1">
              <a:lumMod val="95000"/>
            </a:schemeClr>
          </a:solidFill>
        </p:spPr>
        <p:txBody>
          <a:bodyPr rtlCol="0">
            <a:normAutofit/>
          </a:bodyPr>
          <a:lstStyle>
            <a:lvl1pPr>
              <a:defRPr sz="2799"/>
            </a:lvl1pPr>
          </a:lstStyle>
          <a:p>
            <a:pPr lvl="0"/>
            <a:endParaRPr lang="en-US" noProof="0"/>
          </a:p>
        </p:txBody>
      </p:sp>
      <p:sp>
        <p:nvSpPr>
          <p:cNvPr id="14" name="Picture Placeholder 2"/>
          <p:cNvSpPr>
            <a:spLocks noGrp="1"/>
          </p:cNvSpPr>
          <p:nvPr>
            <p:ph type="pic" sz="quarter" idx="16"/>
          </p:nvPr>
        </p:nvSpPr>
        <p:spPr>
          <a:xfrm>
            <a:off x="18295797" y="6149724"/>
            <a:ext cx="6099349" cy="540258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3688299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8" y="8428607"/>
            <a:ext cx="5408123" cy="4220594"/>
          </a:xfrm>
          <a:solidFill>
            <a:schemeClr val="bg1">
              <a:lumMod val="95000"/>
            </a:schemeClr>
          </a:solidFill>
        </p:spPr>
        <p:txBody>
          <a:bodyPr rtlCol="0">
            <a:normAutofit/>
          </a:bodyPr>
          <a:lstStyle>
            <a:lvl1pPr>
              <a:defRPr sz="2799"/>
            </a:lvl1pPr>
          </a:lstStyle>
          <a:p>
            <a:pPr lvl="0"/>
            <a:endParaRPr lang="en-US" noProof="0"/>
          </a:p>
        </p:txBody>
      </p:sp>
      <p:sp>
        <p:nvSpPr>
          <p:cNvPr id="10" name="Picture Placeholder 2"/>
          <p:cNvSpPr>
            <a:spLocks noGrp="1"/>
          </p:cNvSpPr>
          <p:nvPr>
            <p:ph type="pic" sz="quarter" idx="13"/>
          </p:nvPr>
        </p:nvSpPr>
        <p:spPr>
          <a:xfrm>
            <a:off x="2059022" y="4208012"/>
            <a:ext cx="9519560" cy="8441188"/>
          </a:xfrm>
          <a:solidFill>
            <a:schemeClr val="bg1">
              <a:lumMod val="95000"/>
            </a:schemeClr>
          </a:solidFill>
        </p:spPr>
        <p:txBody>
          <a:bodyPr rtlCol="0">
            <a:normAutofit/>
          </a:bodyPr>
          <a:lstStyle>
            <a:lvl1pPr>
              <a:defRPr sz="2799"/>
            </a:lvl1pPr>
          </a:lstStyle>
          <a:p>
            <a:pPr lvl="0"/>
            <a:endParaRPr lang="en-US" noProof="0"/>
          </a:p>
        </p:txBody>
      </p:sp>
      <p:sp>
        <p:nvSpPr>
          <p:cNvPr id="15" name="Picture Placeholder 2"/>
          <p:cNvSpPr>
            <a:spLocks noGrp="1"/>
          </p:cNvSpPr>
          <p:nvPr>
            <p:ph type="pic" sz="quarter" idx="16"/>
          </p:nvPr>
        </p:nvSpPr>
        <p:spPr>
          <a:xfrm>
            <a:off x="17203590" y="4208013"/>
            <a:ext cx="5408125" cy="4220594"/>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1882929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579419" y="4549006"/>
            <a:ext cx="9461663" cy="717194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085727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2" y="0"/>
            <a:ext cx="24377650" cy="96012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7411753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7"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6715568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7"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280648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2" y="3295504"/>
            <a:ext cx="3879274" cy="6037416"/>
          </a:xfrm>
          <a:solidFill>
            <a:schemeClr val="bg1">
              <a:lumMod val="95000"/>
            </a:schemeClr>
          </a:solidFill>
        </p:spPr>
        <p:txBody>
          <a:bodyPr rtlCol="0">
            <a:normAutofit/>
          </a:bodyPr>
          <a:lstStyle>
            <a:lvl1pPr>
              <a:defRPr sz="2799"/>
            </a:lvl1pPr>
          </a:lstStyle>
          <a:p>
            <a:pPr lvl="0"/>
            <a:endParaRPr lang="en-US" noProof="0"/>
          </a:p>
        </p:txBody>
      </p:sp>
      <p:sp>
        <p:nvSpPr>
          <p:cNvPr id="14" name="Picture Placeholder 2"/>
          <p:cNvSpPr>
            <a:spLocks noGrp="1"/>
          </p:cNvSpPr>
          <p:nvPr>
            <p:ph type="pic" sz="quarter" idx="24"/>
          </p:nvPr>
        </p:nvSpPr>
        <p:spPr>
          <a:xfrm>
            <a:off x="1911928" y="3295504"/>
            <a:ext cx="3879274" cy="6037416"/>
          </a:xfrm>
          <a:solidFill>
            <a:schemeClr val="bg1">
              <a:lumMod val="95000"/>
            </a:schemeClr>
          </a:solidFill>
        </p:spPr>
        <p:txBody>
          <a:bodyPr rtlCol="0">
            <a:normAutofit/>
          </a:bodyPr>
          <a:lstStyle>
            <a:lvl1pPr>
              <a:defRPr sz="2799"/>
            </a:lvl1pPr>
          </a:lstStyle>
          <a:p>
            <a:pPr lvl="0"/>
            <a:endParaRPr lang="en-US" noProof="0"/>
          </a:p>
        </p:txBody>
      </p:sp>
      <p:sp>
        <p:nvSpPr>
          <p:cNvPr id="9" name="Picture Placeholder 2"/>
          <p:cNvSpPr>
            <a:spLocks noGrp="1"/>
          </p:cNvSpPr>
          <p:nvPr>
            <p:ph type="pic" sz="quarter" idx="26"/>
          </p:nvPr>
        </p:nvSpPr>
        <p:spPr>
          <a:xfrm>
            <a:off x="10280074" y="3295504"/>
            <a:ext cx="3879274" cy="6037416"/>
          </a:xfrm>
          <a:solidFill>
            <a:schemeClr val="bg1">
              <a:lumMod val="95000"/>
            </a:schemeClr>
          </a:solidFill>
        </p:spPr>
        <p:txBody>
          <a:bodyPr rtlCol="0">
            <a:normAutofit/>
          </a:bodyPr>
          <a:lstStyle>
            <a:lvl1pPr>
              <a:defRPr sz="2799"/>
            </a:lvl1pPr>
          </a:lstStyle>
          <a:p>
            <a:pPr lvl="0"/>
            <a:endParaRPr lang="en-US" noProof="0"/>
          </a:p>
        </p:txBody>
      </p:sp>
      <p:sp>
        <p:nvSpPr>
          <p:cNvPr id="10" name="Picture Placeholder 2"/>
          <p:cNvSpPr>
            <a:spLocks noGrp="1"/>
          </p:cNvSpPr>
          <p:nvPr>
            <p:ph type="pic" sz="quarter" idx="27"/>
          </p:nvPr>
        </p:nvSpPr>
        <p:spPr>
          <a:xfrm>
            <a:off x="14464146" y="3295504"/>
            <a:ext cx="3879274" cy="6037416"/>
          </a:xfrm>
          <a:solidFill>
            <a:schemeClr val="bg1">
              <a:lumMod val="95000"/>
            </a:schemeClr>
          </a:solidFill>
        </p:spPr>
        <p:txBody>
          <a:bodyPr rtlCol="0">
            <a:normAutofit/>
          </a:bodyPr>
          <a:lstStyle>
            <a:lvl1pPr>
              <a:defRPr sz="2799"/>
            </a:lvl1pPr>
          </a:lstStyle>
          <a:p>
            <a:pPr lvl="0"/>
            <a:endParaRPr lang="en-US" noProof="0"/>
          </a:p>
        </p:txBody>
      </p:sp>
      <p:sp>
        <p:nvSpPr>
          <p:cNvPr id="11" name="Picture Placeholder 2"/>
          <p:cNvSpPr>
            <a:spLocks noGrp="1"/>
          </p:cNvSpPr>
          <p:nvPr>
            <p:ph type="pic" sz="quarter" idx="28"/>
          </p:nvPr>
        </p:nvSpPr>
        <p:spPr>
          <a:xfrm>
            <a:off x="18648220" y="3295504"/>
            <a:ext cx="3879274" cy="6037416"/>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8901715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a:solidFill>
            <a:schemeClr val="bg1">
              <a:lumMod val="95000"/>
            </a:schemeClr>
          </a:solidFill>
        </p:spPr>
        <p:txBody>
          <a:bodyPr rtlCol="0">
            <a:normAutofit/>
          </a:bodyPr>
          <a:lstStyle>
            <a:lvl1pPr>
              <a:defRPr sz="1600"/>
            </a:lvl1pPr>
          </a:lstStyle>
          <a:p>
            <a:pPr lvl="0"/>
            <a:endParaRPr lang="en-US" noProof="0"/>
          </a:p>
        </p:txBody>
      </p:sp>
      <p:sp>
        <p:nvSpPr>
          <p:cNvPr id="16" name="Picture Placeholder 2"/>
          <p:cNvSpPr>
            <a:spLocks noGrp="1"/>
          </p:cNvSpPr>
          <p:nvPr>
            <p:ph type="pic" sz="quarter" idx="12"/>
          </p:nvPr>
        </p:nvSpPr>
        <p:spPr>
          <a:xfrm>
            <a:off x="4088889" y="0"/>
            <a:ext cx="4081413" cy="6858000"/>
          </a:xfrm>
          <a:solidFill>
            <a:schemeClr val="bg1">
              <a:lumMod val="95000"/>
            </a:schemeClr>
          </a:solidFill>
        </p:spPr>
        <p:txBody>
          <a:bodyPr rtlCol="0">
            <a:normAutofit/>
          </a:bodyPr>
          <a:lstStyle>
            <a:lvl1pPr>
              <a:defRPr sz="1600"/>
            </a:lvl1pPr>
          </a:lstStyle>
          <a:p>
            <a:pPr lvl="0"/>
            <a:endParaRPr lang="en-US" noProof="0"/>
          </a:p>
        </p:txBody>
      </p:sp>
      <p:sp>
        <p:nvSpPr>
          <p:cNvPr id="19" name="Picture Placeholder 2"/>
          <p:cNvSpPr>
            <a:spLocks noGrp="1"/>
          </p:cNvSpPr>
          <p:nvPr>
            <p:ph type="pic" sz="quarter" idx="15"/>
          </p:nvPr>
        </p:nvSpPr>
        <p:spPr>
          <a:xfrm>
            <a:off x="8170303" y="0"/>
            <a:ext cx="4054582" cy="6858000"/>
          </a:xfrm>
          <a:solidFill>
            <a:schemeClr val="bg1">
              <a:lumMod val="95000"/>
            </a:schemeClr>
          </a:solidFill>
        </p:spPr>
        <p:txBody>
          <a:bodyPr rtlCol="0">
            <a:normAutofit/>
          </a:bodyPr>
          <a:lstStyle>
            <a:lvl1pPr>
              <a:defRPr sz="1600"/>
            </a:lvl1pPr>
          </a:lstStyle>
          <a:p>
            <a:pPr lvl="0"/>
            <a:endParaRPr lang="en-US" noProof="0"/>
          </a:p>
        </p:txBody>
      </p:sp>
      <p:sp>
        <p:nvSpPr>
          <p:cNvPr id="21" name="Picture Placeholder 2"/>
          <p:cNvSpPr>
            <a:spLocks noGrp="1"/>
          </p:cNvSpPr>
          <p:nvPr>
            <p:ph type="pic" sz="quarter" idx="17"/>
          </p:nvPr>
        </p:nvSpPr>
        <p:spPr>
          <a:xfrm>
            <a:off x="0" y="6858000"/>
            <a:ext cx="4060850" cy="6858000"/>
          </a:xfrm>
          <a:solidFill>
            <a:schemeClr val="bg1">
              <a:lumMod val="95000"/>
            </a:schemeClr>
          </a:solidFill>
        </p:spPr>
        <p:txBody>
          <a:bodyPr rtlCol="0">
            <a:normAutofit/>
          </a:bodyPr>
          <a:lstStyle>
            <a:lvl1pPr>
              <a:defRPr sz="1600"/>
            </a:lvl1pPr>
          </a:lstStyle>
          <a:p>
            <a:pPr lvl="0"/>
            <a:endParaRPr lang="en-US" noProof="0"/>
          </a:p>
        </p:txBody>
      </p:sp>
      <p:sp>
        <p:nvSpPr>
          <p:cNvPr id="22" name="Picture Placeholder 2"/>
          <p:cNvSpPr>
            <a:spLocks noGrp="1"/>
          </p:cNvSpPr>
          <p:nvPr>
            <p:ph type="pic" sz="quarter" idx="18"/>
          </p:nvPr>
        </p:nvSpPr>
        <p:spPr>
          <a:xfrm>
            <a:off x="4071649" y="6858000"/>
            <a:ext cx="4087855" cy="6858000"/>
          </a:xfrm>
          <a:solidFill>
            <a:schemeClr val="bg1">
              <a:lumMod val="95000"/>
            </a:schemeClr>
          </a:solidFill>
        </p:spPr>
        <p:txBody>
          <a:bodyPr rtlCol="0">
            <a:normAutofit/>
          </a:bodyPr>
          <a:lstStyle>
            <a:lvl1pPr>
              <a:defRPr sz="1600"/>
            </a:lvl1pPr>
          </a:lstStyle>
          <a:p>
            <a:pPr lvl="0"/>
            <a:endParaRPr lang="en-US" noProof="0"/>
          </a:p>
        </p:txBody>
      </p:sp>
      <p:sp>
        <p:nvSpPr>
          <p:cNvPr id="25" name="Picture Placeholder 2"/>
          <p:cNvSpPr>
            <a:spLocks noGrp="1"/>
          </p:cNvSpPr>
          <p:nvPr>
            <p:ph type="pic" sz="quarter" idx="21"/>
          </p:nvPr>
        </p:nvSpPr>
        <p:spPr>
          <a:xfrm>
            <a:off x="8170303" y="6858000"/>
            <a:ext cx="4054582" cy="6858000"/>
          </a:xfrm>
          <a:solidFill>
            <a:schemeClr val="bg1">
              <a:lumMod val="95000"/>
            </a:schemeClr>
          </a:solidFill>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421149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8_Placeholder-Image">
    <p:spTree>
      <p:nvGrpSpPr>
        <p:cNvPr id="1" name=""/>
        <p:cNvGrpSpPr/>
        <p:nvPr/>
      </p:nvGrpSpPr>
      <p:grpSpPr>
        <a:xfrm>
          <a:off x="0" y="0"/>
          <a:ext cx="0" cy="0"/>
          <a:chOff x="0" y="0"/>
          <a:chExt cx="0" cy="0"/>
        </a:xfrm>
      </p:grpSpPr>
      <p:sp>
        <p:nvSpPr>
          <p:cNvPr id="23" name="Picture Placeholder 2"/>
          <p:cNvSpPr>
            <a:spLocks noGrp="1"/>
          </p:cNvSpPr>
          <p:nvPr>
            <p:ph type="pic" sz="quarter" idx="17"/>
          </p:nvPr>
        </p:nvSpPr>
        <p:spPr>
          <a:xfrm>
            <a:off x="0" y="0"/>
            <a:ext cx="6091866" cy="4577033"/>
          </a:xfr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2"/>
          <p:cNvSpPr>
            <a:spLocks noGrp="1"/>
          </p:cNvSpPr>
          <p:nvPr>
            <p:ph type="pic" sz="quarter" idx="18"/>
          </p:nvPr>
        </p:nvSpPr>
        <p:spPr>
          <a:xfrm>
            <a:off x="6092032" y="0"/>
            <a:ext cx="6091866" cy="4577033"/>
          </a:xfrm>
          <a:solidFill>
            <a:schemeClr val="bg1">
              <a:lumMod val="95000"/>
            </a:schemeClr>
          </a:solidFill>
        </p:spPr>
        <p:txBody>
          <a:bodyPr rtlCol="0">
            <a:normAutofit/>
          </a:bodyPr>
          <a:lstStyle>
            <a:lvl1pPr>
              <a:defRPr sz="2800"/>
            </a:lvl1pPr>
          </a:lstStyle>
          <a:p>
            <a:pPr lvl="0"/>
            <a:endParaRPr lang="en-US" noProof="0"/>
          </a:p>
        </p:txBody>
      </p:sp>
      <p:sp>
        <p:nvSpPr>
          <p:cNvPr id="25" name="Picture Placeholder 2"/>
          <p:cNvSpPr>
            <a:spLocks noGrp="1"/>
          </p:cNvSpPr>
          <p:nvPr>
            <p:ph type="pic" sz="quarter" idx="19"/>
          </p:nvPr>
        </p:nvSpPr>
        <p:spPr>
          <a:xfrm>
            <a:off x="12183732" y="0"/>
            <a:ext cx="6091866" cy="4577033"/>
          </a:xfrm>
          <a:solidFill>
            <a:schemeClr val="bg1">
              <a:lumMod val="95000"/>
            </a:schemeClr>
          </a:solidFill>
        </p:spPr>
        <p:txBody>
          <a:bodyPr rtlCol="0">
            <a:normAutofit/>
          </a:bodyPr>
          <a:lstStyle>
            <a:lvl1pPr>
              <a:defRPr sz="2800"/>
            </a:lvl1pPr>
          </a:lstStyle>
          <a:p>
            <a:pPr lvl="0"/>
            <a:endParaRPr lang="en-US" noProof="0"/>
          </a:p>
        </p:txBody>
      </p:sp>
      <p:sp>
        <p:nvSpPr>
          <p:cNvPr id="26" name="Picture Placeholder 2"/>
          <p:cNvSpPr>
            <a:spLocks noGrp="1"/>
          </p:cNvSpPr>
          <p:nvPr>
            <p:ph type="pic" sz="quarter" idx="20"/>
          </p:nvPr>
        </p:nvSpPr>
        <p:spPr>
          <a:xfrm>
            <a:off x="18275764" y="0"/>
            <a:ext cx="6101886" cy="4577033"/>
          </a:xfrm>
          <a:solidFill>
            <a:schemeClr val="bg1">
              <a:lumMod val="95000"/>
            </a:schemeClr>
          </a:solidFill>
        </p:spPr>
        <p:txBody>
          <a:bodyPr rtlCol="0">
            <a:normAutofit/>
          </a:bodyPr>
          <a:lstStyle>
            <a:lvl1pPr>
              <a:defRPr sz="2800"/>
            </a:lvl1pPr>
          </a:lstStyle>
          <a:p>
            <a:pPr lvl="0"/>
            <a:endParaRPr lang="en-US" noProof="0"/>
          </a:p>
        </p:txBody>
      </p:sp>
      <p:sp>
        <p:nvSpPr>
          <p:cNvPr id="27" name="Picture Placeholder 2"/>
          <p:cNvSpPr>
            <a:spLocks noGrp="1"/>
          </p:cNvSpPr>
          <p:nvPr>
            <p:ph type="pic" sz="quarter" idx="10"/>
          </p:nvPr>
        </p:nvSpPr>
        <p:spPr>
          <a:xfrm>
            <a:off x="0" y="9138966"/>
            <a:ext cx="6101554" cy="4577033"/>
          </a:xfrm>
          <a:solidFill>
            <a:schemeClr val="bg1">
              <a:lumMod val="95000"/>
            </a:schemeClr>
          </a:solidFill>
        </p:spPr>
        <p:txBody>
          <a:bodyPr rtlCol="0">
            <a:normAutofit/>
          </a:bodyPr>
          <a:lstStyle>
            <a:lvl1pPr>
              <a:defRPr sz="2800"/>
            </a:lvl1pPr>
          </a:lstStyle>
          <a:p>
            <a:pPr lvl="0"/>
            <a:endParaRPr lang="en-US" noProof="0"/>
          </a:p>
        </p:txBody>
      </p:sp>
      <p:sp>
        <p:nvSpPr>
          <p:cNvPr id="28" name="Picture Placeholder 2"/>
          <p:cNvSpPr>
            <a:spLocks noGrp="1"/>
          </p:cNvSpPr>
          <p:nvPr>
            <p:ph type="pic" sz="quarter" idx="14"/>
          </p:nvPr>
        </p:nvSpPr>
        <p:spPr>
          <a:xfrm>
            <a:off x="6101720" y="9138966"/>
            <a:ext cx="6091866" cy="4577033"/>
          </a:xfrm>
          <a:solidFill>
            <a:schemeClr val="bg1">
              <a:lumMod val="95000"/>
            </a:schemeClr>
          </a:solidFill>
        </p:spPr>
        <p:txBody>
          <a:bodyPr rtlCol="0">
            <a:normAutofit/>
          </a:bodyPr>
          <a:lstStyle>
            <a:lvl1pPr>
              <a:defRPr sz="2800"/>
            </a:lvl1pPr>
          </a:lstStyle>
          <a:p>
            <a:pPr lvl="0"/>
            <a:endParaRPr lang="en-US" noProof="0"/>
          </a:p>
        </p:txBody>
      </p:sp>
      <p:sp>
        <p:nvSpPr>
          <p:cNvPr id="29" name="Picture Placeholder 2"/>
          <p:cNvSpPr>
            <a:spLocks noGrp="1"/>
          </p:cNvSpPr>
          <p:nvPr>
            <p:ph type="pic" sz="quarter" idx="15"/>
          </p:nvPr>
        </p:nvSpPr>
        <p:spPr>
          <a:xfrm>
            <a:off x="12193420" y="9138966"/>
            <a:ext cx="6091866" cy="4577033"/>
          </a:xfrm>
          <a:solidFill>
            <a:schemeClr val="bg1">
              <a:lumMod val="95000"/>
            </a:schemeClr>
          </a:solidFill>
        </p:spPr>
        <p:txBody>
          <a:bodyPr rtlCol="0">
            <a:normAutofit/>
          </a:bodyPr>
          <a:lstStyle>
            <a:lvl1pPr>
              <a:defRPr sz="2800"/>
            </a:lvl1pPr>
          </a:lstStyle>
          <a:p>
            <a:pPr lvl="0"/>
            <a:endParaRPr lang="en-US" noProof="0"/>
          </a:p>
        </p:txBody>
      </p:sp>
      <p:sp>
        <p:nvSpPr>
          <p:cNvPr id="30" name="Picture Placeholder 2"/>
          <p:cNvSpPr>
            <a:spLocks noGrp="1"/>
          </p:cNvSpPr>
          <p:nvPr>
            <p:ph type="pic" sz="quarter" idx="16"/>
          </p:nvPr>
        </p:nvSpPr>
        <p:spPr>
          <a:xfrm>
            <a:off x="18285452" y="9138966"/>
            <a:ext cx="6091866" cy="4577033"/>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2818368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rtlCol="0">
            <a:normAutofit/>
          </a:bodyPr>
          <a:lstStyle>
            <a:lvl1pPr>
              <a:defRPr sz="2799"/>
            </a:lvl1pPr>
          </a:lstStyle>
          <a:p>
            <a:pPr lvl="0"/>
            <a:endParaRPr lang="en-US" noProof="0"/>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4078294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71"/>
            <a:ext cx="6679466" cy="3785478"/>
          </a:xfrm>
          <a:solidFill>
            <a:schemeClr val="bg1">
              <a:lumMod val="95000"/>
            </a:schemeClr>
          </a:solidFill>
        </p:spPr>
        <p:txBody>
          <a:bodyPr rtlCol="0">
            <a:normAutofit/>
          </a:bodyPr>
          <a:lstStyle>
            <a:lvl1pPr marL="0" indent="0" algn="ctr">
              <a:buNone/>
              <a:defRPr sz="2199">
                <a:latin typeface="Calibri Light"/>
                <a:cs typeface="Calibri Light"/>
              </a:defRPr>
            </a:lvl1pPr>
          </a:lstStyle>
          <a:p>
            <a:pPr lvl="0"/>
            <a:endParaRPr lang="id-ID" noProof="0" dirty="0"/>
          </a:p>
        </p:txBody>
      </p:sp>
      <p:sp>
        <p:nvSpPr>
          <p:cNvPr id="17" name="Picture Placeholder 2"/>
          <p:cNvSpPr>
            <a:spLocks noGrp="1" noChangeAspect="1"/>
          </p:cNvSpPr>
          <p:nvPr>
            <p:ph type="pic" sz="quarter" idx="22"/>
          </p:nvPr>
        </p:nvSpPr>
        <p:spPr>
          <a:xfrm>
            <a:off x="16352915" y="8991655"/>
            <a:ext cx="1013634" cy="1768938"/>
          </a:xfrm>
          <a:solidFill>
            <a:schemeClr val="bg1">
              <a:lumMod val="95000"/>
            </a:schemeClr>
          </a:solidFill>
        </p:spPr>
        <p:txBody>
          <a:bodyPr rtlCol="0">
            <a:normAutofit/>
          </a:bodyPr>
          <a:lstStyle>
            <a:lvl1pPr marL="0" indent="0" algn="l">
              <a:lnSpc>
                <a:spcPct val="50000"/>
              </a:lnSpc>
              <a:buNone/>
              <a:defRPr sz="700">
                <a:latin typeface="Calibri Light"/>
                <a:cs typeface="Calibri Light"/>
              </a:defRPr>
            </a:lvl1pPr>
          </a:lstStyle>
          <a:p>
            <a:pPr lvl="0"/>
            <a:r>
              <a:rPr lang="en-US" noProof="0"/>
              <a:t>Drag picture to placeholder or click icon to add</a:t>
            </a:r>
            <a:endParaRPr lang="id-ID" noProof="0" dirty="0"/>
          </a:p>
        </p:txBody>
      </p:sp>
      <p:sp>
        <p:nvSpPr>
          <p:cNvPr id="10" name="Picture Placeholder 2"/>
          <p:cNvSpPr>
            <a:spLocks noGrp="1" noChangeAspect="1"/>
          </p:cNvSpPr>
          <p:nvPr>
            <p:ph type="pic" sz="quarter" idx="26"/>
          </p:nvPr>
        </p:nvSpPr>
        <p:spPr>
          <a:xfrm>
            <a:off x="4754353" y="7975471"/>
            <a:ext cx="4254888" cy="2712450"/>
          </a:xfrm>
          <a:solidFill>
            <a:schemeClr val="bg1">
              <a:lumMod val="95000"/>
            </a:schemeClr>
          </a:solidFill>
        </p:spPr>
        <p:txBody>
          <a:bodyPr rtlCol="0">
            <a:normAutofit/>
          </a:bodyPr>
          <a:lstStyle>
            <a:lvl1pPr marL="0" indent="0" algn="ctr">
              <a:buNone/>
              <a:defRPr sz="1998">
                <a:latin typeface="Calibri Light"/>
                <a:cs typeface="Calibri Light"/>
              </a:defRPr>
            </a:lvl1pPr>
          </a:lstStyle>
          <a:p>
            <a:pPr lvl="0"/>
            <a:endParaRPr lang="id-ID" noProof="0" dirty="0"/>
          </a:p>
        </p:txBody>
      </p:sp>
      <p:sp>
        <p:nvSpPr>
          <p:cNvPr id="8" name="Picture Placeholder 2"/>
          <p:cNvSpPr>
            <a:spLocks noGrp="1" noChangeAspect="1"/>
          </p:cNvSpPr>
          <p:nvPr>
            <p:ph type="pic" sz="quarter" idx="24"/>
          </p:nvPr>
        </p:nvSpPr>
        <p:spPr>
          <a:xfrm>
            <a:off x="14235823" y="7821111"/>
            <a:ext cx="2254063" cy="2902542"/>
          </a:xfrm>
          <a:solidFill>
            <a:schemeClr val="bg1">
              <a:lumMod val="95000"/>
            </a:schemeClr>
          </a:solidFill>
        </p:spPr>
        <p:txBody>
          <a:bodyPr rtlCol="0">
            <a:normAutofit/>
          </a:bodyPr>
          <a:lstStyle>
            <a:lvl1pPr marL="0" indent="0" algn="ctr">
              <a:buNone/>
              <a:defRPr sz="1998">
                <a:latin typeface="Calibri Light"/>
                <a:cs typeface="Calibri Light"/>
              </a:defRPr>
            </a:lvl1pPr>
          </a:lstStyle>
          <a:p>
            <a:pPr lvl="0"/>
            <a:endParaRPr lang="id-ID" noProof="0" dirty="0"/>
          </a:p>
        </p:txBody>
      </p:sp>
      <p:sp>
        <p:nvSpPr>
          <p:cNvPr id="11" name="Picture Placeholder 2"/>
          <p:cNvSpPr>
            <a:spLocks noGrp="1" noChangeAspect="1"/>
          </p:cNvSpPr>
          <p:nvPr>
            <p:ph type="pic" sz="quarter" idx="27"/>
          </p:nvPr>
        </p:nvSpPr>
        <p:spPr>
          <a:xfrm>
            <a:off x="17691339" y="10138877"/>
            <a:ext cx="441691" cy="557902"/>
          </a:xfrm>
          <a:solidFill>
            <a:schemeClr val="bg1">
              <a:lumMod val="95000"/>
            </a:schemeClr>
          </a:solidFill>
        </p:spPr>
        <p:txBody>
          <a:bodyPr rtlCol="0">
            <a:normAutofit/>
          </a:bodyPr>
          <a:lstStyle>
            <a:lvl1pPr marL="0" indent="0" algn="ctr">
              <a:lnSpc>
                <a:spcPct val="50000"/>
              </a:lnSpc>
              <a:buNone/>
              <a:defRPr sz="2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28669846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6" name="Rectangle 5"/>
          <p:cNvSpPr/>
          <p:nvPr userDrawn="1"/>
        </p:nvSpPr>
        <p:spPr>
          <a:xfrm>
            <a:off x="21732876" y="7938"/>
            <a:ext cx="2101851" cy="1576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4" name="Picture Placeholder 17"/>
          <p:cNvSpPr>
            <a:spLocks noGrp="1"/>
          </p:cNvSpPr>
          <p:nvPr>
            <p:ph type="pic" sz="quarter" idx="27"/>
          </p:nvPr>
        </p:nvSpPr>
        <p:spPr>
          <a:xfrm>
            <a:off x="6086472" y="48768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Tree>
    <p:extLst>
      <p:ext uri="{BB962C8B-B14F-4D97-AF65-F5344CB8AC3E}">
        <p14:creationId xmlns:p14="http://schemas.microsoft.com/office/powerpoint/2010/main" val="30088679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4111024" y="9421730"/>
            <a:ext cx="1929383" cy="1929384"/>
          </a:xfrm>
          <a:prstGeom prst="ellipse">
            <a:avLst/>
          </a:prstGeom>
          <a:solidFill>
            <a:schemeClr val="bg1">
              <a:lumMod val="95000"/>
            </a:schemeClr>
          </a:solidFill>
        </p:spPr>
        <p:txBody>
          <a:bodyPr rtlCol="0">
            <a:normAutofit/>
          </a:bodyPr>
          <a:lstStyle>
            <a:lvl1pPr>
              <a:defRPr sz="2000"/>
            </a:lvl1pPr>
          </a:lstStyle>
          <a:p>
            <a:pPr lvl="0"/>
            <a:endParaRPr lang="en-US" noProof="0"/>
          </a:p>
        </p:txBody>
      </p:sp>
      <p:sp>
        <p:nvSpPr>
          <p:cNvPr id="12" name="Picture Placeholder 4"/>
          <p:cNvSpPr>
            <a:spLocks noGrp="1"/>
          </p:cNvSpPr>
          <p:nvPr>
            <p:ph type="pic" sz="quarter" idx="11"/>
          </p:nvPr>
        </p:nvSpPr>
        <p:spPr>
          <a:xfrm>
            <a:off x="11355471" y="9446722"/>
            <a:ext cx="1929383"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3" name="Picture Placeholder 4"/>
          <p:cNvSpPr>
            <a:spLocks noGrp="1"/>
          </p:cNvSpPr>
          <p:nvPr>
            <p:ph type="pic" sz="quarter" idx="12"/>
          </p:nvPr>
        </p:nvSpPr>
        <p:spPr>
          <a:xfrm>
            <a:off x="18446908" y="9421730"/>
            <a:ext cx="1929383"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3704487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527658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11209703" y="4407444"/>
            <a:ext cx="13167948" cy="6521824"/>
          </a:xfrm>
          <a:solidFill>
            <a:schemeClr val="bg1">
              <a:lumMod val="95000"/>
            </a:schemeClr>
          </a:solidFill>
          <a:effectLst/>
        </p:spPr>
        <p:txBody>
          <a:bodyPr rtlCol="0">
            <a:normAutofit/>
          </a:bodyPr>
          <a:lstStyle>
            <a:lvl1pPr marL="0" indent="0">
              <a:buNone/>
              <a:defRPr sz="27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4265870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8122023" y="0"/>
            <a:ext cx="8145300" cy="13716000"/>
          </a:xfrm>
          <a:solidFill>
            <a:schemeClr val="bg1">
              <a:lumMod val="95000"/>
            </a:schemeClr>
          </a:solidFill>
          <a:effectLst/>
        </p:spPr>
        <p:txBody>
          <a:bodyPr rtlCol="0">
            <a:normAutofit/>
          </a:bodyPr>
          <a:lstStyle>
            <a:lvl1pPr marL="0" indent="0">
              <a:buNone/>
              <a:defRPr sz="27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7810422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3" y="0"/>
            <a:ext cx="24377648" cy="8500532"/>
          </a:xfrm>
          <a:solidFill>
            <a:schemeClr val="bg1">
              <a:lumMod val="95000"/>
            </a:schemeClr>
          </a:solidFill>
        </p:spPr>
        <p:txBody>
          <a:bodyPr rtlCol="0">
            <a:normAutofit/>
          </a:bodyPr>
          <a:lstStyle>
            <a:lvl1pPr>
              <a:defRPr sz="2399"/>
            </a:lvl1pPr>
          </a:lstStyle>
          <a:p>
            <a:pPr lvl="0"/>
            <a:endParaRPr lang="en-US" noProof="0"/>
          </a:p>
        </p:txBody>
      </p:sp>
      <p:sp>
        <p:nvSpPr>
          <p:cNvPr id="12" name="Picture Placeholder 4"/>
          <p:cNvSpPr>
            <a:spLocks noGrp="1"/>
          </p:cNvSpPr>
          <p:nvPr>
            <p:ph type="pic" sz="quarter" idx="11"/>
          </p:nvPr>
        </p:nvSpPr>
        <p:spPr>
          <a:xfrm>
            <a:off x="3747639" y="5104844"/>
            <a:ext cx="3336329" cy="5949760"/>
          </a:xfrm>
          <a:solidFill>
            <a:schemeClr val="bg1">
              <a:lumMod val="95000"/>
            </a:schemeClr>
          </a:solidFill>
        </p:spPr>
        <p:txBody>
          <a:bodyPr rtlCol="0">
            <a:normAutofit/>
          </a:bodyPr>
          <a:lstStyle>
            <a:lvl1pPr>
              <a:defRPr sz="2399"/>
            </a:lvl1pPr>
          </a:lstStyle>
          <a:p>
            <a:pPr lvl="0"/>
            <a:endParaRPr lang="en-US" noProof="0"/>
          </a:p>
        </p:txBody>
      </p:sp>
      <p:sp>
        <p:nvSpPr>
          <p:cNvPr id="13" name="Picture Placeholder 4"/>
          <p:cNvSpPr>
            <a:spLocks noGrp="1"/>
          </p:cNvSpPr>
          <p:nvPr>
            <p:ph type="pic" sz="quarter" idx="12"/>
          </p:nvPr>
        </p:nvSpPr>
        <p:spPr>
          <a:xfrm>
            <a:off x="10459854" y="5104844"/>
            <a:ext cx="3336329" cy="5949760"/>
          </a:xfrm>
          <a:solidFill>
            <a:schemeClr val="bg1">
              <a:lumMod val="95000"/>
            </a:schemeClr>
          </a:solidFill>
        </p:spPr>
        <p:txBody>
          <a:bodyPr rtlCol="0">
            <a:normAutofit/>
          </a:bodyPr>
          <a:lstStyle>
            <a:lvl1pPr>
              <a:defRPr sz="2399"/>
            </a:lvl1pPr>
          </a:lstStyle>
          <a:p>
            <a:pPr lvl="0"/>
            <a:endParaRPr lang="en-US" noProof="0"/>
          </a:p>
        </p:txBody>
      </p:sp>
      <p:sp>
        <p:nvSpPr>
          <p:cNvPr id="14" name="Picture Placeholder 4"/>
          <p:cNvSpPr>
            <a:spLocks noGrp="1"/>
          </p:cNvSpPr>
          <p:nvPr>
            <p:ph type="pic" sz="quarter" idx="13"/>
          </p:nvPr>
        </p:nvSpPr>
        <p:spPr>
          <a:xfrm>
            <a:off x="17169812" y="5104844"/>
            <a:ext cx="3336329" cy="5949760"/>
          </a:xfrm>
          <a:solidFill>
            <a:schemeClr val="bg1">
              <a:lumMod val="95000"/>
            </a:schemeClr>
          </a:solidFill>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8047464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ster-Placeholder-">
    <p:spTree>
      <p:nvGrpSpPr>
        <p:cNvPr id="1" name=""/>
        <p:cNvGrpSpPr/>
        <p:nvPr/>
      </p:nvGrpSpPr>
      <p:grpSpPr>
        <a:xfrm>
          <a:off x="0" y="0"/>
          <a:ext cx="0" cy="0"/>
          <a:chOff x="0" y="0"/>
          <a:chExt cx="0" cy="0"/>
        </a:xfrm>
      </p:grpSpPr>
      <p:sp>
        <p:nvSpPr>
          <p:cNvPr id="12" name="Picture Placeholder 4"/>
          <p:cNvSpPr>
            <a:spLocks noGrp="1"/>
          </p:cNvSpPr>
          <p:nvPr>
            <p:ph type="pic" sz="quarter" idx="11"/>
          </p:nvPr>
        </p:nvSpPr>
        <p:spPr>
          <a:xfrm>
            <a:off x="0" y="-1"/>
            <a:ext cx="24423370" cy="6867526"/>
          </a:xfrm>
          <a:solidFill>
            <a:schemeClr val="bg1">
              <a:lumMod val="95000"/>
            </a:schemeClr>
          </a:solidFill>
        </p:spPr>
        <p:txBody>
          <a:bodyPr rtlCol="0">
            <a:normAutofit/>
          </a:bodyPr>
          <a:lstStyle>
            <a:lvl1pPr>
              <a:defRPr sz="2399"/>
            </a:lvl1pPr>
          </a:lstStyle>
          <a:p>
            <a:pPr lvl="0"/>
            <a:endParaRPr lang="en-US" noProof="0"/>
          </a:p>
        </p:txBody>
      </p:sp>
      <p:sp>
        <p:nvSpPr>
          <p:cNvPr id="9" name="Picture Placeholder 4"/>
          <p:cNvSpPr>
            <a:spLocks noGrp="1"/>
          </p:cNvSpPr>
          <p:nvPr>
            <p:ph type="pic" sz="quarter" idx="12"/>
          </p:nvPr>
        </p:nvSpPr>
        <p:spPr>
          <a:xfrm>
            <a:off x="1" y="5572126"/>
            <a:ext cx="8412479" cy="8143876"/>
          </a:xfrm>
          <a:solidFill>
            <a:schemeClr val="bg1">
              <a:lumMod val="95000"/>
            </a:schemeClr>
          </a:solidFill>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28062325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1"/>
            <a:ext cx="24423370" cy="8540398"/>
          </a:xfrm>
          <a:solidFill>
            <a:schemeClr val="bg1">
              <a:lumMod val="95000"/>
            </a:schemeClr>
          </a:solidFill>
        </p:spPr>
        <p:txBody>
          <a:bodyPr rtlCol="0">
            <a:normAutofit/>
          </a:bodyPr>
          <a:lstStyle>
            <a:lvl1pPr>
              <a:defRPr sz="2399"/>
            </a:lvl1pPr>
          </a:lstStyle>
          <a:p>
            <a:pPr lvl="0"/>
            <a:endParaRPr lang="en-US" noProof="0"/>
          </a:p>
        </p:txBody>
      </p:sp>
      <p:sp>
        <p:nvSpPr>
          <p:cNvPr id="9" name="Picture Placeholder 4"/>
          <p:cNvSpPr>
            <a:spLocks noGrp="1"/>
          </p:cNvSpPr>
          <p:nvPr>
            <p:ph type="pic" sz="quarter" idx="12"/>
          </p:nvPr>
        </p:nvSpPr>
        <p:spPr>
          <a:xfrm>
            <a:off x="9123996" y="5813270"/>
            <a:ext cx="5967616" cy="7902732"/>
          </a:xfrm>
          <a:solidFill>
            <a:schemeClr val="bg1">
              <a:lumMod val="95000"/>
            </a:schemeClr>
          </a:solidFill>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420074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9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7"/>
          </p:nvPr>
        </p:nvSpPr>
        <p:spPr>
          <a:xfrm>
            <a:off x="0" y="0"/>
            <a:ext cx="12188824"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759408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
            <a:ext cx="24423370" cy="8540398"/>
          </a:xfrm>
          <a:solidFill>
            <a:schemeClr val="bg1">
              <a:lumMod val="95000"/>
            </a:schemeClr>
          </a:solidFill>
        </p:spPr>
        <p:txBody>
          <a:bodyPr rtlCol="0">
            <a:normAutofit/>
          </a:bodyPr>
          <a:lstStyle>
            <a:lvl1pPr>
              <a:defRPr sz="2399"/>
            </a:lvl1pPr>
          </a:lstStyle>
          <a:p>
            <a:pPr lvl="0"/>
            <a:endParaRPr lang="en-US" noProof="0"/>
          </a:p>
        </p:txBody>
      </p:sp>
      <p:sp>
        <p:nvSpPr>
          <p:cNvPr id="13" name="Picture Placeholder 4"/>
          <p:cNvSpPr>
            <a:spLocks noGrp="1"/>
          </p:cNvSpPr>
          <p:nvPr>
            <p:ph type="pic" sz="quarter" idx="12"/>
          </p:nvPr>
        </p:nvSpPr>
        <p:spPr>
          <a:xfrm>
            <a:off x="7487724" y="6858126"/>
            <a:ext cx="2666385" cy="3460584"/>
          </a:xfrm>
          <a:solidFill>
            <a:schemeClr val="bg1">
              <a:lumMod val="95000"/>
            </a:schemeClr>
          </a:solidFill>
        </p:spPr>
        <p:txBody>
          <a:bodyPr rtlCol="0">
            <a:normAutofit/>
          </a:bodyPr>
          <a:lstStyle>
            <a:lvl1pPr>
              <a:defRPr sz="2399"/>
            </a:lvl1pPr>
          </a:lstStyle>
          <a:p>
            <a:pPr lvl="0"/>
            <a:endParaRPr lang="en-US" noProof="0"/>
          </a:p>
        </p:txBody>
      </p:sp>
      <p:sp>
        <p:nvSpPr>
          <p:cNvPr id="14" name="Picture Placeholder 4"/>
          <p:cNvSpPr>
            <a:spLocks noGrp="1"/>
          </p:cNvSpPr>
          <p:nvPr>
            <p:ph type="pic" sz="quarter" idx="13"/>
          </p:nvPr>
        </p:nvSpPr>
        <p:spPr>
          <a:xfrm>
            <a:off x="10806977" y="6858126"/>
            <a:ext cx="2666385" cy="3460584"/>
          </a:xfrm>
          <a:solidFill>
            <a:schemeClr val="bg1">
              <a:lumMod val="95000"/>
            </a:schemeClr>
          </a:solidFill>
        </p:spPr>
        <p:txBody>
          <a:bodyPr rtlCol="0">
            <a:normAutofit/>
          </a:bodyPr>
          <a:lstStyle>
            <a:lvl1pPr>
              <a:defRPr sz="2399"/>
            </a:lvl1pPr>
          </a:lstStyle>
          <a:p>
            <a:pPr lvl="0"/>
            <a:endParaRPr lang="en-US" noProof="0"/>
          </a:p>
        </p:txBody>
      </p:sp>
      <p:sp>
        <p:nvSpPr>
          <p:cNvPr id="15" name="Picture Placeholder 4"/>
          <p:cNvSpPr>
            <a:spLocks noGrp="1"/>
          </p:cNvSpPr>
          <p:nvPr>
            <p:ph type="pic" sz="quarter" idx="14"/>
          </p:nvPr>
        </p:nvSpPr>
        <p:spPr>
          <a:xfrm>
            <a:off x="13940379" y="6858126"/>
            <a:ext cx="2666385" cy="3460584"/>
          </a:xfrm>
          <a:solidFill>
            <a:schemeClr val="bg1">
              <a:lumMod val="95000"/>
            </a:schemeClr>
          </a:solidFill>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33254186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7956667" y="4958809"/>
            <a:ext cx="8357715" cy="6228342"/>
          </a:xfrm>
          <a:solidFill>
            <a:schemeClr val="bg1">
              <a:lumMod val="95000"/>
            </a:schemeClr>
          </a:solidFill>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7229328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1" y="1975335"/>
            <a:ext cx="11723064" cy="9723206"/>
          </a:xfrm>
          <a:solidFill>
            <a:schemeClr val="bg1">
              <a:lumMod val="95000"/>
            </a:schemeClr>
          </a:solidFill>
          <a:ln>
            <a:noFill/>
          </a:ln>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1009295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8368334" y="5300457"/>
            <a:ext cx="7607690" cy="4731614"/>
          </a:xfrm>
          <a:solidFill>
            <a:schemeClr val="bg1">
              <a:lumMod val="95000"/>
            </a:schemeClr>
          </a:solidFill>
          <a:ln>
            <a:noFill/>
          </a:ln>
        </p:spPr>
        <p:txBody>
          <a:bodyPr rtlCol="0">
            <a:normAutofit/>
          </a:bodyPr>
          <a:lstStyle>
            <a:lvl1pPr>
              <a:defRPr sz="2399"/>
            </a:lvl1pPr>
          </a:lstStyle>
          <a:p>
            <a:pPr lvl="0"/>
            <a:endParaRPr lang="en-US" noProof="0"/>
          </a:p>
        </p:txBody>
      </p:sp>
    </p:spTree>
    <p:extLst>
      <p:ext uri="{BB962C8B-B14F-4D97-AF65-F5344CB8AC3E}">
        <p14:creationId xmlns:p14="http://schemas.microsoft.com/office/powerpoint/2010/main" val="2330465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761786" y="1948822"/>
            <a:ext cx="3805081" cy="3805084"/>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rtlCol="0">
            <a:noAutofit/>
          </a:bodyPr>
          <a:lstStyle>
            <a:lvl1pPr>
              <a:defRPr sz="2399"/>
            </a:lvl1pPr>
          </a:lstStyle>
          <a:p>
            <a:pPr lvl="0"/>
            <a:r>
              <a:rPr lang="en-US" noProof="0"/>
              <a:t>Drag picture to placeholder or click icon to add</a:t>
            </a:r>
            <a:endParaRPr lang="en-US" noProof="0" dirty="0"/>
          </a:p>
        </p:txBody>
      </p:sp>
      <p:sp>
        <p:nvSpPr>
          <p:cNvPr id="10" name="Picture Placeholder 9"/>
          <p:cNvSpPr>
            <a:spLocks noGrp="1"/>
          </p:cNvSpPr>
          <p:nvPr>
            <p:ph type="pic" sz="quarter" idx="12"/>
          </p:nvPr>
        </p:nvSpPr>
        <p:spPr>
          <a:xfrm>
            <a:off x="16404349" y="1948822"/>
            <a:ext cx="3805081" cy="3805084"/>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rtlCol="0">
            <a:noAutofit/>
          </a:bodyPr>
          <a:lstStyle>
            <a:lvl1pPr>
              <a:defRPr sz="2399"/>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907851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7500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9" name="Group 28"/>
          <p:cNvGrpSpPr/>
          <p:nvPr userDrawn="1"/>
        </p:nvGrpSpPr>
        <p:grpSpPr>
          <a:xfrm>
            <a:off x="0" y="-15876"/>
            <a:ext cx="24377650" cy="13746164"/>
            <a:chOff x="0" y="-15875"/>
            <a:chExt cx="24377650" cy="13746163"/>
          </a:xfrm>
        </p:grpSpPr>
        <p:sp>
          <p:nvSpPr>
            <p:cNvPr id="3" name="Rectangle 2"/>
            <p:cNvSpPr/>
            <p:nvPr userDrawn="1"/>
          </p:nvSpPr>
          <p:spPr>
            <a:xfrm>
              <a:off x="0" y="6858000"/>
              <a:ext cx="8126413" cy="6858000"/>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sp>
          <p:nvSpPr>
            <p:cNvPr id="4" name="Rectangle 3"/>
            <p:cNvSpPr/>
            <p:nvPr userDrawn="1"/>
          </p:nvSpPr>
          <p:spPr>
            <a:xfrm>
              <a:off x="8126413" y="6858000"/>
              <a:ext cx="8124825" cy="6858000"/>
            </a:xfrm>
            <a:prstGeom prst="rect">
              <a:avLst/>
            </a:prstGeom>
            <a:solidFill>
              <a:srgbClr val="D4D4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solidFill>
                  <a:schemeClr val="tx1"/>
                </a:solidFill>
                <a:latin typeface="Montserrat Light" charset="0"/>
              </a:endParaRPr>
            </a:p>
          </p:txBody>
        </p:sp>
        <p:sp>
          <p:nvSpPr>
            <p:cNvPr id="5" name="Rectangle 4"/>
            <p:cNvSpPr/>
            <p:nvPr userDrawn="1"/>
          </p:nvSpPr>
          <p:spPr>
            <a:xfrm>
              <a:off x="16251238" y="6827838"/>
              <a:ext cx="8126412" cy="6888162"/>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sp>
          <p:nvSpPr>
            <p:cNvPr id="6" name="Rectangle 5">
              <a:hlinkClick r:id="" action="ppaction://noaction"/>
            </p:cNvPr>
            <p:cNvSpPr/>
            <p:nvPr userDrawn="1"/>
          </p:nvSpPr>
          <p:spPr>
            <a:xfrm>
              <a:off x="8140700" y="0"/>
              <a:ext cx="8126413" cy="6858000"/>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grpSp>
          <p:nvGrpSpPr>
            <p:cNvPr id="7" name="Group 8"/>
            <p:cNvGrpSpPr>
              <a:grpSpLocks/>
            </p:cNvGrpSpPr>
            <p:nvPr userDrawn="1"/>
          </p:nvGrpSpPr>
          <p:grpSpPr bwMode="auto">
            <a:xfrm>
              <a:off x="10423525" y="1801813"/>
              <a:ext cx="3576638" cy="3341687"/>
              <a:chOff x="8863076" y="2346092"/>
              <a:chExt cx="2416503" cy="2257033"/>
            </a:xfrm>
          </p:grpSpPr>
          <p:pic>
            <p:nvPicPr>
              <p:cNvPr id="8" name="Picture 34"/>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741300" y="2346092"/>
                <a:ext cx="563328" cy="56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 28"/>
              <p:cNvSpPr txBox="1">
                <a:spLocks/>
              </p:cNvSpPr>
              <p:nvPr/>
            </p:nvSpPr>
            <p:spPr bwMode="auto">
              <a:xfrm>
                <a:off x="8863076" y="3291924"/>
                <a:ext cx="2416503" cy="131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2438400">
                  <a:defRPr sz="3600">
                    <a:solidFill>
                      <a:schemeClr val="tx1"/>
                    </a:solidFill>
                    <a:latin typeface="Lato Light" charset="0"/>
                  </a:defRPr>
                </a:lvl1pPr>
                <a:lvl2pPr marL="1981200" indent="-762000" defTabSz="2438400">
                  <a:defRPr sz="3600">
                    <a:solidFill>
                      <a:schemeClr val="tx1"/>
                    </a:solidFill>
                    <a:latin typeface="Lato Light" charset="0"/>
                  </a:defRPr>
                </a:lvl2pPr>
                <a:lvl3pPr marL="3048000" indent="-609600" defTabSz="2438400">
                  <a:defRPr sz="3600">
                    <a:solidFill>
                      <a:schemeClr val="tx1"/>
                    </a:solidFill>
                    <a:latin typeface="Lato Light" charset="0"/>
                  </a:defRPr>
                </a:lvl3pPr>
                <a:lvl4pPr marL="4267200" indent="-609600" defTabSz="2438400">
                  <a:defRPr sz="3600">
                    <a:solidFill>
                      <a:schemeClr val="tx1"/>
                    </a:solidFill>
                    <a:latin typeface="Lato Light" charset="0"/>
                  </a:defRPr>
                </a:lvl4pPr>
                <a:lvl5pPr marL="5486400" indent="-609600" defTabSz="2438400">
                  <a:defRPr sz="3600">
                    <a:solidFill>
                      <a:schemeClr val="tx1"/>
                    </a:solidFill>
                    <a:latin typeface="Lato Light" charset="0"/>
                  </a:defRPr>
                </a:lvl5pPr>
                <a:lvl6pPr marL="5943600" indent="-609600" defTabSz="2438400" eaLnBrk="0" fontAlgn="base" hangingPunct="0">
                  <a:spcBef>
                    <a:spcPct val="0"/>
                  </a:spcBef>
                  <a:spcAft>
                    <a:spcPct val="0"/>
                  </a:spcAft>
                  <a:defRPr sz="3600">
                    <a:solidFill>
                      <a:schemeClr val="tx1"/>
                    </a:solidFill>
                    <a:latin typeface="Lato Light" charset="0"/>
                  </a:defRPr>
                </a:lvl6pPr>
                <a:lvl7pPr marL="6400800" indent="-609600" defTabSz="2438400" eaLnBrk="0" fontAlgn="base" hangingPunct="0">
                  <a:spcBef>
                    <a:spcPct val="0"/>
                  </a:spcBef>
                  <a:spcAft>
                    <a:spcPct val="0"/>
                  </a:spcAft>
                  <a:defRPr sz="3600">
                    <a:solidFill>
                      <a:schemeClr val="tx1"/>
                    </a:solidFill>
                    <a:latin typeface="Lato Light" charset="0"/>
                  </a:defRPr>
                </a:lvl7pPr>
                <a:lvl8pPr marL="6858000" indent="-609600" defTabSz="2438400" eaLnBrk="0" fontAlgn="base" hangingPunct="0">
                  <a:spcBef>
                    <a:spcPct val="0"/>
                  </a:spcBef>
                  <a:spcAft>
                    <a:spcPct val="0"/>
                  </a:spcAft>
                  <a:defRPr sz="3600">
                    <a:solidFill>
                      <a:schemeClr val="tx1"/>
                    </a:solidFill>
                    <a:latin typeface="Lato Light" charset="0"/>
                  </a:defRPr>
                </a:lvl8pPr>
                <a:lvl9pPr marL="7315200" indent="-609600" defTabSz="2438400" eaLnBrk="0" fontAlgn="base" hangingPunct="0">
                  <a:spcBef>
                    <a:spcPct val="0"/>
                  </a:spcBef>
                  <a:spcAft>
                    <a:spcPct val="0"/>
                  </a:spcAft>
                  <a:defRPr sz="3600">
                    <a:solidFill>
                      <a:schemeClr val="tx1"/>
                    </a:solidFill>
                    <a:latin typeface="Lato Light" charset="0"/>
                  </a:defRPr>
                </a:lvl9pPr>
              </a:lstStyle>
              <a:p>
                <a:pPr algn="ctr" eaLnBrk="1" hangingPunct="1">
                  <a:lnSpc>
                    <a:spcPct val="120000"/>
                  </a:lnSpc>
                  <a:spcBef>
                    <a:spcPct val="20000"/>
                  </a:spcBef>
                  <a:buFont typeface="Arial" charset="0"/>
                  <a:buNone/>
                </a:pPr>
                <a:r>
                  <a:rPr lang="en-US" altLang="en-US" sz="2799" b="0" i="0" dirty="0">
                    <a:solidFill>
                      <a:schemeClr val="bg1"/>
                    </a:solidFill>
                    <a:latin typeface="Open Sans" charset="0"/>
                    <a:ea typeface="Open Sans Light" charset="0"/>
                    <a:cs typeface="Open Sans Light" charset="0"/>
                  </a:rPr>
                  <a:t>MAINTAINING A RETIREMENT-FIRST FOCUS</a:t>
                </a:r>
              </a:p>
            </p:txBody>
          </p:sp>
        </p:grpSp>
        <p:grpSp>
          <p:nvGrpSpPr>
            <p:cNvPr id="10" name="Group 5"/>
            <p:cNvGrpSpPr>
              <a:grpSpLocks/>
            </p:cNvGrpSpPr>
            <p:nvPr userDrawn="1"/>
          </p:nvGrpSpPr>
          <p:grpSpPr bwMode="auto">
            <a:xfrm>
              <a:off x="1858963" y="8574088"/>
              <a:ext cx="4475162" cy="3683000"/>
              <a:chOff x="2851435" y="8395160"/>
              <a:chExt cx="3023640" cy="2488486"/>
            </a:xfrm>
          </p:grpSpPr>
          <p:pic>
            <p:nvPicPr>
              <p:cNvPr id="11"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952832" y="8395160"/>
                <a:ext cx="735557" cy="7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28"/>
              <p:cNvSpPr txBox="1">
                <a:spLocks/>
              </p:cNvSpPr>
              <p:nvPr/>
            </p:nvSpPr>
            <p:spPr bwMode="auto">
              <a:xfrm>
                <a:off x="2851435" y="9396992"/>
                <a:ext cx="3023640" cy="14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indent="-1066800" defTabSz="2438400">
                  <a:defRPr sz="3600">
                    <a:solidFill>
                      <a:schemeClr val="tx1"/>
                    </a:solidFill>
                    <a:latin typeface="Lato Light" charset="0"/>
                  </a:defRPr>
                </a:lvl1pPr>
                <a:lvl2pPr marL="1981200" indent="-762000" defTabSz="2438400">
                  <a:defRPr sz="3600">
                    <a:solidFill>
                      <a:schemeClr val="tx1"/>
                    </a:solidFill>
                    <a:latin typeface="Lato Light" charset="0"/>
                  </a:defRPr>
                </a:lvl2pPr>
                <a:lvl3pPr marL="3048000" indent="-609600" defTabSz="2438400">
                  <a:defRPr sz="3600">
                    <a:solidFill>
                      <a:schemeClr val="tx1"/>
                    </a:solidFill>
                    <a:latin typeface="Lato Light" charset="0"/>
                  </a:defRPr>
                </a:lvl3pPr>
                <a:lvl4pPr marL="4267200" indent="-609600" defTabSz="2438400">
                  <a:defRPr sz="3600">
                    <a:solidFill>
                      <a:schemeClr val="tx1"/>
                    </a:solidFill>
                    <a:latin typeface="Lato Light" charset="0"/>
                  </a:defRPr>
                </a:lvl4pPr>
                <a:lvl5pPr marL="5486400" indent="-609600" defTabSz="2438400">
                  <a:defRPr sz="3600">
                    <a:solidFill>
                      <a:schemeClr val="tx1"/>
                    </a:solidFill>
                    <a:latin typeface="Lato Light" charset="0"/>
                  </a:defRPr>
                </a:lvl5pPr>
                <a:lvl6pPr marL="5943600" indent="-609600" defTabSz="2438400" eaLnBrk="0" fontAlgn="base" hangingPunct="0">
                  <a:spcBef>
                    <a:spcPct val="0"/>
                  </a:spcBef>
                  <a:spcAft>
                    <a:spcPct val="0"/>
                  </a:spcAft>
                  <a:defRPr sz="3600">
                    <a:solidFill>
                      <a:schemeClr val="tx1"/>
                    </a:solidFill>
                    <a:latin typeface="Lato Light" charset="0"/>
                  </a:defRPr>
                </a:lvl6pPr>
                <a:lvl7pPr marL="6400800" indent="-609600" defTabSz="2438400" eaLnBrk="0" fontAlgn="base" hangingPunct="0">
                  <a:spcBef>
                    <a:spcPct val="0"/>
                  </a:spcBef>
                  <a:spcAft>
                    <a:spcPct val="0"/>
                  </a:spcAft>
                  <a:defRPr sz="3600">
                    <a:solidFill>
                      <a:schemeClr val="tx1"/>
                    </a:solidFill>
                    <a:latin typeface="Lato Light" charset="0"/>
                  </a:defRPr>
                </a:lvl7pPr>
                <a:lvl8pPr marL="6858000" indent="-609600" defTabSz="2438400" eaLnBrk="0" fontAlgn="base" hangingPunct="0">
                  <a:spcBef>
                    <a:spcPct val="0"/>
                  </a:spcBef>
                  <a:spcAft>
                    <a:spcPct val="0"/>
                  </a:spcAft>
                  <a:defRPr sz="3600">
                    <a:solidFill>
                      <a:schemeClr val="tx1"/>
                    </a:solidFill>
                    <a:latin typeface="Lato Light" charset="0"/>
                  </a:defRPr>
                </a:lvl8pPr>
                <a:lvl9pPr marL="7315200" indent="-609600" defTabSz="2438400" eaLnBrk="0" fontAlgn="base" hangingPunct="0">
                  <a:spcBef>
                    <a:spcPct val="0"/>
                  </a:spcBef>
                  <a:spcAft>
                    <a:spcPct val="0"/>
                  </a:spcAft>
                  <a:defRPr sz="3600">
                    <a:solidFill>
                      <a:schemeClr val="tx1"/>
                    </a:solidFill>
                    <a:latin typeface="Lato Light" charset="0"/>
                  </a:defRPr>
                </a:lvl9pPr>
              </a:lstStyle>
              <a:p>
                <a:pPr algn="ctr" eaLnBrk="1" hangingPunct="1">
                  <a:spcBef>
                    <a:spcPct val="20000"/>
                  </a:spcBef>
                  <a:buFont typeface="Arial" charset="0"/>
                  <a:buNone/>
                </a:pPr>
                <a:r>
                  <a:rPr lang="en-US" altLang="en-US" sz="2799" b="0" i="0" dirty="0">
                    <a:solidFill>
                      <a:schemeClr val="bg1"/>
                    </a:solidFill>
                    <a:latin typeface="Open Sans" charset="0"/>
                    <a:ea typeface="Open Sans Light" charset="0"/>
                    <a:cs typeface="Open Sans Light" charset="0"/>
                  </a:rPr>
                  <a:t>SIMPLIFYING ADMINISTRATION </a:t>
                </a:r>
                <a:br>
                  <a:rPr lang="en-US" altLang="en-US" sz="2799" b="0" i="0" dirty="0">
                    <a:solidFill>
                      <a:schemeClr val="bg1"/>
                    </a:solidFill>
                    <a:latin typeface="Open Sans" charset="0"/>
                    <a:ea typeface="Open Sans Light" charset="0"/>
                    <a:cs typeface="Open Sans Light" charset="0"/>
                  </a:rPr>
                </a:br>
                <a:r>
                  <a:rPr lang="en-US" altLang="en-US" sz="2799" b="0" i="0" dirty="0">
                    <a:solidFill>
                      <a:schemeClr val="bg1"/>
                    </a:solidFill>
                    <a:latin typeface="Open Sans" charset="0"/>
                    <a:ea typeface="Open Sans Light" charset="0"/>
                    <a:cs typeface="Open Sans Light" charset="0"/>
                  </a:rPr>
                  <a:t>WITH A MODERN TECHNOLOGY PLATFORM</a:t>
                </a:r>
                <a:br>
                  <a:rPr lang="en-US" altLang="en-US" sz="2799" b="0" i="0" dirty="0">
                    <a:solidFill>
                      <a:schemeClr val="bg1"/>
                    </a:solidFill>
                    <a:latin typeface="Open Sans" charset="0"/>
                    <a:ea typeface="Open Sans Light" charset="0"/>
                    <a:cs typeface="Open Sans Light" charset="0"/>
                  </a:rPr>
                </a:br>
                <a:endParaRPr lang="en-US" altLang="en-US" sz="2799" b="0" i="0" dirty="0">
                  <a:solidFill>
                    <a:schemeClr val="bg1"/>
                  </a:solidFill>
                  <a:latin typeface="Open Sans" charset="0"/>
                  <a:ea typeface="Open Sans Light" charset="0"/>
                  <a:cs typeface="Open Sans Light" charset="0"/>
                </a:endParaRPr>
              </a:p>
            </p:txBody>
          </p:sp>
        </p:grpSp>
        <p:grpSp>
          <p:nvGrpSpPr>
            <p:cNvPr id="13" name="Group 6"/>
            <p:cNvGrpSpPr>
              <a:grpSpLocks/>
            </p:cNvGrpSpPr>
            <p:nvPr userDrawn="1"/>
          </p:nvGrpSpPr>
          <p:grpSpPr bwMode="auto">
            <a:xfrm>
              <a:off x="9771063" y="8572500"/>
              <a:ext cx="4894262" cy="3249613"/>
              <a:chOff x="10905203" y="6366546"/>
              <a:chExt cx="3306380" cy="2195281"/>
            </a:xfrm>
          </p:grpSpPr>
          <p:pic>
            <p:nvPicPr>
              <p:cNvPr id="1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944" y="6366546"/>
                <a:ext cx="736773" cy="7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Текст 28"/>
              <p:cNvSpPr txBox="1">
                <a:spLocks/>
              </p:cNvSpPr>
              <p:nvPr/>
            </p:nvSpPr>
            <p:spPr>
              <a:xfrm>
                <a:off x="10905203" y="7372493"/>
                <a:ext cx="3306380" cy="1189334"/>
              </a:xfrm>
              <a:prstGeom prst="rect">
                <a:avLst/>
              </a:prstGeom>
            </p:spPr>
            <p:txBody>
              <a:bodyPr lIns="0"/>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152378" indent="0" algn="ctr">
                  <a:spcBef>
                    <a:spcPts val="0"/>
                  </a:spcBef>
                  <a:buFont typeface="Arial" panose="020B0604020202020204" pitchFamily="34" charset="0"/>
                  <a:buNone/>
                  <a:defRPr/>
                </a:pPr>
                <a:r>
                  <a:rPr lang="en-US" sz="2799" spc="300" dirty="0">
                    <a:latin typeface="Open Sans" charset="0"/>
                    <a:ea typeface="Open Sans" charset="0"/>
                    <a:cs typeface="Open Sans" charset="0"/>
                  </a:rPr>
                  <a:t>PROVIDING </a:t>
                </a:r>
                <a:r>
                  <a:rPr lang="en-US" sz="2799" b="1" dirty="0">
                    <a:latin typeface="Open Sans" charset="0"/>
                    <a:ea typeface="Open Sans" charset="0"/>
                    <a:cs typeface="Open Sans" charset="0"/>
                  </a:rPr>
                  <a:t>SERVICE EXCELLENCE </a:t>
                </a:r>
                <a:r>
                  <a:rPr lang="en-US" sz="2799" spc="300" dirty="0">
                    <a:latin typeface="Open Sans" charset="0"/>
                    <a:ea typeface="Open Sans" charset="0"/>
                    <a:cs typeface="Open Sans" charset="0"/>
                  </a:rPr>
                  <a:t>FOCUSED ON RESULTS</a:t>
                </a:r>
                <a:br>
                  <a:rPr lang="en-US" sz="2799" spc="300" dirty="0">
                    <a:latin typeface="Open Sans" charset="0"/>
                    <a:ea typeface="Open Sans" charset="0"/>
                    <a:cs typeface="Open Sans" charset="0"/>
                  </a:rPr>
                </a:br>
                <a:r>
                  <a:rPr lang="en-US" sz="4399" dirty="0">
                    <a:latin typeface="Open Sans" charset="0"/>
                    <a:ea typeface="Open Sans" charset="0"/>
                    <a:cs typeface="Open Sans" charset="0"/>
                  </a:rPr>
                  <a:t>	</a:t>
                </a:r>
              </a:p>
            </p:txBody>
          </p:sp>
        </p:grpSp>
        <p:grpSp>
          <p:nvGrpSpPr>
            <p:cNvPr id="16" name="Group 7"/>
            <p:cNvGrpSpPr>
              <a:grpSpLocks/>
            </p:cNvGrpSpPr>
            <p:nvPr userDrawn="1"/>
          </p:nvGrpSpPr>
          <p:grpSpPr bwMode="auto">
            <a:xfrm>
              <a:off x="18453100" y="8589963"/>
              <a:ext cx="4087813" cy="3232150"/>
              <a:chOff x="16345723" y="6378215"/>
              <a:chExt cx="2762878" cy="2183441"/>
            </a:xfrm>
          </p:grpSpPr>
          <p:pic>
            <p:nvPicPr>
              <p:cNvPr id="17" name="Picture 4"/>
              <p:cNvPicPr>
                <a:picLocks noChangeAspect="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7315044" y="6378215"/>
                <a:ext cx="815401" cy="52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Текст 28"/>
              <p:cNvSpPr txBox="1">
                <a:spLocks/>
              </p:cNvSpPr>
              <p:nvPr/>
            </p:nvSpPr>
            <p:spPr>
              <a:xfrm>
                <a:off x="16345723" y="7373418"/>
                <a:ext cx="2762878" cy="1188238"/>
              </a:xfrm>
              <a:prstGeom prst="rect">
                <a:avLst/>
              </a:prstGeom>
            </p:spPr>
            <p:txBody>
              <a:bodyPr lIns="0"/>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lvl="1" indent="0" algn="ctr">
                  <a:spcBef>
                    <a:spcPts val="0"/>
                  </a:spcBef>
                  <a:buFont typeface="Arial" panose="020B0604020202020204" pitchFamily="34" charset="0"/>
                  <a:buNone/>
                  <a:defRPr/>
                </a:pPr>
                <a:r>
                  <a:rPr lang="en-US" sz="2799" spc="300" dirty="0">
                    <a:solidFill>
                      <a:schemeClr val="bg1"/>
                    </a:solidFill>
                    <a:latin typeface="Open Sans" charset="0"/>
                    <a:ea typeface="Open Sans" charset="0"/>
                    <a:cs typeface="Open Sans" charset="0"/>
                  </a:rPr>
                  <a:t>DELIVERING </a:t>
                </a:r>
                <a:r>
                  <a:rPr lang="en-US" sz="2799" b="1" dirty="0">
                    <a:solidFill>
                      <a:schemeClr val="bg1"/>
                    </a:solidFill>
                    <a:latin typeface="Open Sans" charset="0"/>
                    <a:ea typeface="Open Sans" charset="0"/>
                    <a:cs typeface="Open Sans" charset="0"/>
                  </a:rPr>
                  <a:t>MEANINGFUL, MEASURABLE </a:t>
                </a:r>
                <a:r>
                  <a:rPr lang="en-US" sz="2799" spc="300" dirty="0">
                    <a:solidFill>
                      <a:schemeClr val="bg1"/>
                    </a:solidFill>
                    <a:latin typeface="Open Sans" charset="0"/>
                    <a:ea typeface="Open Sans" charset="0"/>
                    <a:cs typeface="Open Sans" charset="0"/>
                  </a:rPr>
                  <a:t>VALUE</a:t>
                </a:r>
              </a:p>
              <a:p>
                <a:pPr marL="0" indent="0" algn="ctr">
                  <a:spcBef>
                    <a:spcPts val="0"/>
                  </a:spcBef>
                  <a:buFont typeface="Arial" panose="020B0604020202020204" pitchFamily="34" charset="0"/>
                  <a:buNone/>
                  <a:defRPr/>
                </a:pPr>
                <a:r>
                  <a:rPr lang="en-US" sz="2799" spc="300" dirty="0">
                    <a:solidFill>
                      <a:schemeClr val="bg1"/>
                    </a:solidFill>
                    <a:latin typeface="Open Sans" charset="0"/>
                    <a:ea typeface="Open Sans" charset="0"/>
                    <a:cs typeface="Open Sans" charset="0"/>
                  </a:rPr>
                  <a:t>	</a:t>
                </a:r>
              </a:p>
            </p:txBody>
          </p:sp>
        </p:grpSp>
        <p:sp>
          <p:nvSpPr>
            <p:cNvPr id="19" name="TextBox 22"/>
            <p:cNvSpPr txBox="1">
              <a:spLocks noChangeArrowheads="1"/>
            </p:cNvSpPr>
            <p:nvPr userDrawn="1"/>
          </p:nvSpPr>
          <p:spPr bwMode="auto">
            <a:xfrm>
              <a:off x="1792287" y="2333625"/>
              <a:ext cx="4600576" cy="212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598">
                  <a:solidFill>
                    <a:srgbClr val="7F7F7F"/>
                  </a:solidFill>
                  <a:latin typeface="Open Sans" charset="0"/>
                  <a:ea typeface="Open Sans" charset="0"/>
                  <a:cs typeface="Open Sans" charset="0"/>
                </a:rPr>
                <a:t>OUR </a:t>
              </a:r>
              <a:r>
                <a:rPr lang="en-US" altLang="en-US" sz="6598" b="1">
                  <a:solidFill>
                    <a:srgbClr val="7F7F7F"/>
                  </a:solidFill>
                  <a:latin typeface="Open Sans" charset="0"/>
                  <a:ea typeface="Open Sans" charset="0"/>
                  <a:cs typeface="Open Sans" charset="0"/>
                </a:rPr>
                <a:t>FOCUS</a:t>
              </a:r>
              <a:endParaRPr lang="en-US" altLang="en-US" sz="9598" b="1">
                <a:solidFill>
                  <a:srgbClr val="7F7F7F"/>
                </a:solidFill>
                <a:latin typeface="Open Sans" charset="0"/>
                <a:ea typeface="Open Sans" charset="0"/>
                <a:cs typeface="Open Sans" charset="0"/>
              </a:endParaRPr>
            </a:p>
          </p:txBody>
        </p:sp>
        <p:sp>
          <p:nvSpPr>
            <p:cNvPr id="20" name="Rectangle 19"/>
            <p:cNvSpPr/>
            <p:nvPr userDrawn="1"/>
          </p:nvSpPr>
          <p:spPr>
            <a:xfrm>
              <a:off x="16236950" y="0"/>
              <a:ext cx="8139113" cy="6858000"/>
            </a:xfrm>
            <a:prstGeom prst="rect">
              <a:avLst/>
            </a:prstGeom>
            <a:solidFill>
              <a:srgbClr val="D4D4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grpSp>
          <p:nvGrpSpPr>
            <p:cNvPr id="21" name="Group 9"/>
            <p:cNvGrpSpPr>
              <a:grpSpLocks/>
            </p:cNvGrpSpPr>
            <p:nvPr userDrawn="1"/>
          </p:nvGrpSpPr>
          <p:grpSpPr bwMode="auto">
            <a:xfrm>
              <a:off x="18435638" y="1717675"/>
              <a:ext cx="3978275" cy="3216275"/>
              <a:chOff x="13728151" y="2289174"/>
              <a:chExt cx="2688728" cy="2172324"/>
            </a:xfrm>
          </p:grpSpPr>
          <p:pic>
            <p:nvPicPr>
              <p:cNvPr id="22" name="Picture 3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00428" y="2289174"/>
                <a:ext cx="488483" cy="73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Текст 28"/>
              <p:cNvSpPr txBox="1">
                <a:spLocks/>
              </p:cNvSpPr>
              <p:nvPr/>
            </p:nvSpPr>
            <p:spPr bwMode="auto">
              <a:xfrm>
                <a:off x="13728151" y="3291844"/>
                <a:ext cx="2688728" cy="11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457200">
                  <a:defRPr sz="3600">
                    <a:solidFill>
                      <a:schemeClr val="tx1"/>
                    </a:solidFill>
                    <a:latin typeface="Lato Light" charset="0"/>
                  </a:defRPr>
                </a:lvl1pPr>
                <a:lvl2pPr marL="1981200" indent="-762000" defTabSz="457200">
                  <a:defRPr sz="3600">
                    <a:solidFill>
                      <a:schemeClr val="tx1"/>
                    </a:solidFill>
                    <a:latin typeface="Lato Light" charset="0"/>
                  </a:defRPr>
                </a:lvl2pPr>
                <a:lvl3pPr marL="3048000" indent="-609600" defTabSz="457200">
                  <a:defRPr sz="3600">
                    <a:solidFill>
                      <a:schemeClr val="tx1"/>
                    </a:solidFill>
                    <a:latin typeface="Lato Light" charset="0"/>
                  </a:defRPr>
                </a:lvl3pPr>
                <a:lvl4pPr marL="4267200" indent="-609600" defTabSz="457200">
                  <a:defRPr sz="3600">
                    <a:solidFill>
                      <a:schemeClr val="tx1"/>
                    </a:solidFill>
                    <a:latin typeface="Lato Light" charset="0"/>
                  </a:defRPr>
                </a:lvl4pPr>
                <a:lvl5pPr marL="5486400" indent="-609600" defTabSz="457200">
                  <a:defRPr sz="3600">
                    <a:solidFill>
                      <a:schemeClr val="tx1"/>
                    </a:solidFill>
                    <a:latin typeface="Lato Light" charset="0"/>
                  </a:defRPr>
                </a:lvl5pPr>
                <a:lvl6pPr marL="5943600" indent="-609600" defTabSz="457200" eaLnBrk="0" fontAlgn="base" hangingPunct="0">
                  <a:spcBef>
                    <a:spcPct val="0"/>
                  </a:spcBef>
                  <a:spcAft>
                    <a:spcPct val="0"/>
                  </a:spcAft>
                  <a:defRPr sz="3600">
                    <a:solidFill>
                      <a:schemeClr val="tx1"/>
                    </a:solidFill>
                    <a:latin typeface="Lato Light" charset="0"/>
                  </a:defRPr>
                </a:lvl6pPr>
                <a:lvl7pPr marL="6400800" indent="-609600" defTabSz="457200" eaLnBrk="0" fontAlgn="base" hangingPunct="0">
                  <a:spcBef>
                    <a:spcPct val="0"/>
                  </a:spcBef>
                  <a:spcAft>
                    <a:spcPct val="0"/>
                  </a:spcAft>
                  <a:defRPr sz="3600">
                    <a:solidFill>
                      <a:schemeClr val="tx1"/>
                    </a:solidFill>
                    <a:latin typeface="Lato Light" charset="0"/>
                  </a:defRPr>
                </a:lvl7pPr>
                <a:lvl8pPr marL="6858000" indent="-609600" defTabSz="457200" eaLnBrk="0" fontAlgn="base" hangingPunct="0">
                  <a:spcBef>
                    <a:spcPct val="0"/>
                  </a:spcBef>
                  <a:spcAft>
                    <a:spcPct val="0"/>
                  </a:spcAft>
                  <a:defRPr sz="3600">
                    <a:solidFill>
                      <a:schemeClr val="tx1"/>
                    </a:solidFill>
                    <a:latin typeface="Lato Light" charset="0"/>
                  </a:defRPr>
                </a:lvl8pPr>
                <a:lvl9pPr marL="7315200" indent="-609600" defTabSz="457200" eaLnBrk="0" fontAlgn="base" hangingPunct="0">
                  <a:spcBef>
                    <a:spcPct val="0"/>
                  </a:spcBef>
                  <a:spcAft>
                    <a:spcPct val="0"/>
                  </a:spcAft>
                  <a:defRPr sz="3600">
                    <a:solidFill>
                      <a:schemeClr val="tx1"/>
                    </a:solidFill>
                    <a:latin typeface="Lato Light" charset="0"/>
                  </a:defRPr>
                </a:lvl9pPr>
              </a:lstStyle>
              <a:p>
                <a:pPr algn="ctr" eaLnBrk="1" hangingPunct="1">
                  <a:spcBef>
                    <a:spcPct val="20000"/>
                  </a:spcBef>
                  <a:buClr>
                    <a:srgbClr val="0F1113"/>
                  </a:buClr>
                  <a:buSzPct val="25000"/>
                  <a:buFont typeface="Arial" charset="0"/>
                  <a:buNone/>
                </a:pPr>
                <a:r>
                  <a:rPr lang="en-US" altLang="en-US" sz="2799" b="0" i="0" dirty="0">
                    <a:latin typeface="Open Sans" charset="0"/>
                    <a:ea typeface="Open Sans Light" charset="0"/>
                    <a:cs typeface="Open Sans Light" charset="0"/>
                  </a:rPr>
                  <a:t>ENGAGING EMPLOYEES WITH INNOVATIVE AND INTUITIVE RESOURCES</a:t>
                </a:r>
              </a:p>
              <a:p>
                <a:pPr algn="ctr" eaLnBrk="1" hangingPunct="1">
                  <a:spcBef>
                    <a:spcPct val="20000"/>
                  </a:spcBef>
                  <a:buFont typeface="Arial" charset="0"/>
                  <a:buNone/>
                </a:pPr>
                <a:br>
                  <a:rPr lang="en-US" altLang="en-US" sz="2000" b="0" i="0" dirty="0">
                    <a:latin typeface="Open Sans" charset="0"/>
                    <a:ea typeface="Open Sans Light" charset="0"/>
                    <a:cs typeface="Open Sans Light" charset="0"/>
                  </a:rPr>
                </a:br>
                <a:endParaRPr lang="en-US" altLang="en-US" sz="2000" b="0" i="0" dirty="0">
                  <a:latin typeface="Open Sans" charset="0"/>
                  <a:ea typeface="Open Sans Light" charset="0"/>
                  <a:cs typeface="Open Sans Light" charset="0"/>
                </a:endParaRPr>
              </a:p>
            </p:txBody>
          </p:sp>
        </p:grpSp>
        <p:sp>
          <p:nvSpPr>
            <p:cNvPr id="24" name="Rectangle 23">
              <a:hlinkClick r:id="" action="ppaction://noaction"/>
            </p:cNvPr>
            <p:cNvSpPr/>
            <p:nvPr userDrawn="1"/>
          </p:nvSpPr>
          <p:spPr>
            <a:xfrm>
              <a:off x="8154988" y="-14288"/>
              <a:ext cx="8126412" cy="681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sp>
          <p:nvSpPr>
            <p:cNvPr id="25" name="Rectangle 24">
              <a:hlinkClick r:id="" action="ppaction://noaction"/>
            </p:cNvPr>
            <p:cNvSpPr/>
            <p:nvPr userDrawn="1"/>
          </p:nvSpPr>
          <p:spPr>
            <a:xfrm>
              <a:off x="16235363" y="-15875"/>
              <a:ext cx="8126412" cy="682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sp>
          <p:nvSpPr>
            <p:cNvPr id="26" name="Rectangle 25">
              <a:hlinkClick r:id="" action="ppaction://noaction"/>
            </p:cNvPr>
            <p:cNvSpPr/>
            <p:nvPr userDrawn="1"/>
          </p:nvSpPr>
          <p:spPr>
            <a:xfrm>
              <a:off x="22225" y="6888163"/>
              <a:ext cx="8126413" cy="6827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sp>
          <p:nvSpPr>
            <p:cNvPr id="27" name="Rectangle 26">
              <a:hlinkClick r:id="" action="ppaction://noaction"/>
            </p:cNvPr>
            <p:cNvSpPr/>
            <p:nvPr userDrawn="1"/>
          </p:nvSpPr>
          <p:spPr>
            <a:xfrm>
              <a:off x="8131175" y="6888163"/>
              <a:ext cx="8126413" cy="6827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sp>
          <p:nvSpPr>
            <p:cNvPr id="28" name="Rectangle 27">
              <a:hlinkClick r:id="" action="ppaction://noaction"/>
            </p:cNvPr>
            <p:cNvSpPr/>
            <p:nvPr userDrawn="1"/>
          </p:nvSpPr>
          <p:spPr>
            <a:xfrm>
              <a:off x="16236950" y="6858000"/>
              <a:ext cx="8126413" cy="687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7977" eaLnBrk="1" fontAlgn="auto" hangingPunct="1">
                <a:spcBef>
                  <a:spcPts val="0"/>
                </a:spcBef>
                <a:spcAft>
                  <a:spcPts val="0"/>
                </a:spcAft>
                <a:defRPr/>
              </a:pPr>
              <a:endParaRPr lang="en-US" sz="1800" dirty="0">
                <a:latin typeface="Montserrat Light" charset="0"/>
              </a:endParaRPr>
            </a:p>
          </p:txBody>
        </p:sp>
      </p:grpSp>
      <p:sp>
        <p:nvSpPr>
          <p:cNvPr id="32" name="Rectangle 31"/>
          <p:cNvSpPr/>
          <p:nvPr userDrawn="1"/>
        </p:nvSpPr>
        <p:spPr>
          <a:xfrm>
            <a:off x="0" y="-15876"/>
            <a:ext cx="24377650" cy="1373187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89808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978101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5D61AB-0DD9-4848-AB99-3A4586FD8390}"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721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32025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0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1"/>
          </p:nvPr>
        </p:nvSpPr>
        <p:spPr>
          <a:xfrm>
            <a:off x="8125882" y="0"/>
            <a:ext cx="8125882" cy="6858000"/>
          </a:xfrm>
          <a:solidFill>
            <a:schemeClr val="bg1">
              <a:lumMod val="95000"/>
            </a:schemeClr>
          </a:solidFill>
        </p:spPr>
        <p:txBody>
          <a:bodyPr rtlCol="0">
            <a:normAutofit/>
          </a:bodyPr>
          <a:lstStyle>
            <a:lvl1pPr>
              <a:defRPr sz="2800"/>
            </a:lvl1pPr>
          </a:lstStyle>
          <a:p>
            <a:pPr lvl="0"/>
            <a:endParaRPr lang="en-US" noProof="0" dirty="0"/>
          </a:p>
        </p:txBody>
      </p:sp>
      <p:sp>
        <p:nvSpPr>
          <p:cNvPr id="13" name="Picture Placeholder 2"/>
          <p:cNvSpPr>
            <a:spLocks noGrp="1"/>
          </p:cNvSpPr>
          <p:nvPr>
            <p:ph type="pic" sz="quarter" idx="12"/>
          </p:nvPr>
        </p:nvSpPr>
        <p:spPr>
          <a:xfrm>
            <a:off x="16251768" y="0"/>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67267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2525425" y="4090497"/>
            <a:ext cx="6070498" cy="5122984"/>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1"/>
          </p:nvPr>
        </p:nvSpPr>
        <p:spPr>
          <a:xfrm>
            <a:off x="9290373" y="4090497"/>
            <a:ext cx="6070499" cy="5122984"/>
          </a:xfrm>
          <a:solidFill>
            <a:schemeClr val="bg1">
              <a:lumMod val="95000"/>
            </a:schemeClr>
          </a:solidFill>
        </p:spPr>
        <p:txBody>
          <a:bodyPr rtlCol="0">
            <a:normAutofit/>
          </a:bodyPr>
          <a:lstStyle>
            <a:lvl1pPr>
              <a:defRPr sz="2800"/>
            </a:lvl1pPr>
          </a:lstStyle>
          <a:p>
            <a:pPr lvl="0"/>
            <a:endParaRPr lang="en-US" noProof="0" dirty="0"/>
          </a:p>
        </p:txBody>
      </p:sp>
      <p:sp>
        <p:nvSpPr>
          <p:cNvPr id="13" name="Picture Placeholder 2"/>
          <p:cNvSpPr>
            <a:spLocks noGrp="1"/>
          </p:cNvSpPr>
          <p:nvPr>
            <p:ph type="pic" sz="quarter" idx="12"/>
          </p:nvPr>
        </p:nvSpPr>
        <p:spPr>
          <a:xfrm>
            <a:off x="16055324" y="4090497"/>
            <a:ext cx="6070498" cy="5122983"/>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10644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03190" y="4031881"/>
            <a:ext cx="7001188" cy="5122984"/>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1"/>
          </p:nvPr>
        </p:nvSpPr>
        <p:spPr>
          <a:xfrm>
            <a:off x="8704378" y="4031881"/>
            <a:ext cx="7001187" cy="5122984"/>
          </a:xfrm>
          <a:solidFill>
            <a:schemeClr val="bg1">
              <a:lumMod val="95000"/>
            </a:schemeClr>
          </a:solidFill>
        </p:spPr>
        <p:txBody>
          <a:bodyPr rtlCol="0">
            <a:normAutofit/>
          </a:bodyPr>
          <a:lstStyle>
            <a:lvl1pPr>
              <a:defRPr sz="2800"/>
            </a:lvl1pPr>
          </a:lstStyle>
          <a:p>
            <a:pPr lvl="0"/>
            <a:endParaRPr lang="en-US" noProof="0" dirty="0"/>
          </a:p>
        </p:txBody>
      </p:sp>
      <p:sp>
        <p:nvSpPr>
          <p:cNvPr id="11" name="Picture Placeholder 2"/>
          <p:cNvSpPr>
            <a:spLocks noGrp="1"/>
          </p:cNvSpPr>
          <p:nvPr>
            <p:ph type="pic" sz="quarter" idx="12"/>
          </p:nvPr>
        </p:nvSpPr>
        <p:spPr>
          <a:xfrm>
            <a:off x="15705565" y="4031881"/>
            <a:ext cx="7001188" cy="5122985"/>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69504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7342908"/>
            <a:ext cx="8125882" cy="6373091"/>
          </a:xfrm>
          <a:solidFill>
            <a:schemeClr val="bg1">
              <a:lumMod val="95000"/>
            </a:schemeClr>
          </a:solidFill>
        </p:spPr>
        <p:txBody>
          <a:bodyPr rtlCol="0">
            <a:normAutofit/>
          </a:bodyPr>
          <a:lstStyle>
            <a:lvl1pPr>
              <a:defRPr sz="2800"/>
            </a:lvl1pPr>
          </a:lstStyle>
          <a:p>
            <a:pPr lvl="0"/>
            <a:endParaRPr lang="en-US" noProof="0"/>
          </a:p>
        </p:txBody>
      </p:sp>
      <p:sp>
        <p:nvSpPr>
          <p:cNvPr id="8" name="Picture Placeholder 2"/>
          <p:cNvSpPr>
            <a:spLocks noGrp="1"/>
          </p:cNvSpPr>
          <p:nvPr>
            <p:ph type="pic" sz="quarter" idx="11"/>
          </p:nvPr>
        </p:nvSpPr>
        <p:spPr>
          <a:xfrm>
            <a:off x="16251768" y="7342908"/>
            <a:ext cx="8125882" cy="6373091"/>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5258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109609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5104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13678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77385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138746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777152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399656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87346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327827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05254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1460364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754978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9024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999577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834182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120033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5587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67756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795818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79783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72973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835283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295725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579418" y="4549006"/>
            <a:ext cx="9461664" cy="717193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77527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6858000"/>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926811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18398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65363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432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104537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a:solidFill>
            <a:schemeClr val="bg1">
              <a:lumMod val="95000"/>
            </a:schemeClr>
          </a:solidFill>
        </p:spPr>
        <p:txBody>
          <a:bodyPr rtlCol="0">
            <a:normAutofit/>
          </a:bodyPr>
          <a:lstStyle>
            <a:lvl1pPr>
              <a:defRPr sz="1600"/>
            </a:lvl1pPr>
          </a:lstStyle>
          <a:p>
            <a:pPr lvl="0"/>
            <a:endParaRPr lang="en-US" noProof="0"/>
          </a:p>
        </p:txBody>
      </p:sp>
      <p:sp>
        <p:nvSpPr>
          <p:cNvPr id="16" name="Picture Placeholder 2"/>
          <p:cNvSpPr>
            <a:spLocks noGrp="1"/>
          </p:cNvSpPr>
          <p:nvPr>
            <p:ph type="pic" sz="quarter" idx="12"/>
          </p:nvPr>
        </p:nvSpPr>
        <p:spPr>
          <a:xfrm>
            <a:off x="4088889" y="0"/>
            <a:ext cx="4081412" cy="6858000"/>
          </a:xfrm>
          <a:solidFill>
            <a:schemeClr val="bg1">
              <a:lumMod val="95000"/>
            </a:schemeClr>
          </a:solidFill>
        </p:spPr>
        <p:txBody>
          <a:bodyPr rtlCol="0">
            <a:normAutofit/>
          </a:bodyPr>
          <a:lstStyle>
            <a:lvl1pPr>
              <a:defRPr sz="1600"/>
            </a:lvl1pPr>
          </a:lstStyle>
          <a:p>
            <a:pPr lvl="0"/>
            <a:endParaRPr lang="en-US" noProof="0"/>
          </a:p>
        </p:txBody>
      </p:sp>
      <p:sp>
        <p:nvSpPr>
          <p:cNvPr id="19" name="Picture Placeholder 2"/>
          <p:cNvSpPr>
            <a:spLocks noGrp="1"/>
          </p:cNvSpPr>
          <p:nvPr>
            <p:ph type="pic" sz="quarter" idx="15"/>
          </p:nvPr>
        </p:nvSpPr>
        <p:spPr>
          <a:xfrm>
            <a:off x="8170301" y="0"/>
            <a:ext cx="4054581" cy="6858000"/>
          </a:xfrm>
          <a:solidFill>
            <a:schemeClr val="bg1">
              <a:lumMod val="95000"/>
            </a:schemeClr>
          </a:solidFill>
        </p:spPr>
        <p:txBody>
          <a:bodyPr rtlCol="0">
            <a:normAutofit/>
          </a:bodyPr>
          <a:lstStyle>
            <a:lvl1pPr>
              <a:defRPr sz="1600"/>
            </a:lvl1pPr>
          </a:lstStyle>
          <a:p>
            <a:pPr lvl="0"/>
            <a:endParaRPr lang="en-US" noProof="0"/>
          </a:p>
        </p:txBody>
      </p:sp>
      <p:sp>
        <p:nvSpPr>
          <p:cNvPr id="21" name="Picture Placeholder 2"/>
          <p:cNvSpPr>
            <a:spLocks noGrp="1"/>
          </p:cNvSpPr>
          <p:nvPr>
            <p:ph type="pic" sz="quarter" idx="17"/>
          </p:nvPr>
        </p:nvSpPr>
        <p:spPr>
          <a:xfrm>
            <a:off x="0" y="6858000"/>
            <a:ext cx="4060850" cy="6858000"/>
          </a:xfrm>
          <a:solidFill>
            <a:schemeClr val="bg1">
              <a:lumMod val="95000"/>
            </a:schemeClr>
          </a:solidFill>
        </p:spPr>
        <p:txBody>
          <a:bodyPr rtlCol="0">
            <a:normAutofit/>
          </a:bodyPr>
          <a:lstStyle>
            <a:lvl1pPr>
              <a:defRPr sz="1600"/>
            </a:lvl1pPr>
          </a:lstStyle>
          <a:p>
            <a:pPr lvl="0"/>
            <a:endParaRPr lang="en-US" noProof="0"/>
          </a:p>
        </p:txBody>
      </p:sp>
      <p:sp>
        <p:nvSpPr>
          <p:cNvPr id="22" name="Picture Placeholder 2"/>
          <p:cNvSpPr>
            <a:spLocks noGrp="1"/>
          </p:cNvSpPr>
          <p:nvPr>
            <p:ph type="pic" sz="quarter" idx="18"/>
          </p:nvPr>
        </p:nvSpPr>
        <p:spPr>
          <a:xfrm>
            <a:off x="4071648" y="6858000"/>
            <a:ext cx="4087855" cy="6858000"/>
          </a:xfrm>
          <a:solidFill>
            <a:schemeClr val="bg1">
              <a:lumMod val="95000"/>
            </a:schemeClr>
          </a:solidFill>
        </p:spPr>
        <p:txBody>
          <a:bodyPr rtlCol="0">
            <a:normAutofit/>
          </a:bodyPr>
          <a:lstStyle>
            <a:lvl1pPr>
              <a:defRPr sz="1600"/>
            </a:lvl1pPr>
          </a:lstStyle>
          <a:p>
            <a:pPr lvl="0"/>
            <a:endParaRPr lang="en-US" noProof="0"/>
          </a:p>
        </p:txBody>
      </p:sp>
      <p:sp>
        <p:nvSpPr>
          <p:cNvPr id="25" name="Picture Placeholder 2"/>
          <p:cNvSpPr>
            <a:spLocks noGrp="1"/>
          </p:cNvSpPr>
          <p:nvPr>
            <p:ph type="pic" sz="quarter" idx="21"/>
          </p:nvPr>
        </p:nvSpPr>
        <p:spPr>
          <a:xfrm>
            <a:off x="8170301" y="6858000"/>
            <a:ext cx="4054581" cy="6858000"/>
          </a:xfrm>
          <a:solidFill>
            <a:schemeClr val="bg1">
              <a:lumMod val="95000"/>
            </a:schemeClr>
          </a:solidFill>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1898785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2786351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a:solidFill>
            <a:schemeClr val="bg1">
              <a:lumMod val="95000"/>
            </a:schemeClr>
          </a:solidFill>
        </p:spPr>
        <p:txBody>
          <a:bodyPr rtlCol="0">
            <a:normAutofit/>
          </a:bodyPr>
          <a:lstStyle>
            <a:lvl1pPr marL="0" indent="0" algn="ctr">
              <a:buNone/>
              <a:defRPr sz="2199">
                <a:latin typeface="Calibri Light"/>
                <a:cs typeface="Calibri Light"/>
              </a:defRPr>
            </a:lvl1pPr>
          </a:lstStyle>
          <a:p>
            <a:pPr lvl="0"/>
            <a:endParaRPr lang="id-ID" noProof="0" dirty="0"/>
          </a:p>
        </p:txBody>
      </p:sp>
      <p:sp>
        <p:nvSpPr>
          <p:cNvPr id="17" name="Picture Placeholder 2"/>
          <p:cNvSpPr>
            <a:spLocks noGrp="1" noChangeAspect="1"/>
          </p:cNvSpPr>
          <p:nvPr>
            <p:ph type="pic" sz="quarter" idx="22"/>
          </p:nvPr>
        </p:nvSpPr>
        <p:spPr>
          <a:xfrm>
            <a:off x="16352915" y="8991653"/>
            <a:ext cx="1013634" cy="1768937"/>
          </a:xfrm>
          <a:solidFill>
            <a:schemeClr val="bg1">
              <a:lumMod val="95000"/>
            </a:schemeClr>
          </a:solidFill>
        </p:spPr>
        <p:txBody>
          <a:bodyPr rtlCol="0">
            <a:normAutofit/>
          </a:bodyPr>
          <a:lstStyle>
            <a:lvl1pPr marL="0" indent="0" algn="l">
              <a:lnSpc>
                <a:spcPct val="50000"/>
              </a:lnSpc>
              <a:buNone/>
              <a:defRPr sz="700">
                <a:latin typeface="Calibri Light"/>
                <a:cs typeface="Calibri Light"/>
              </a:defRPr>
            </a:lvl1pPr>
          </a:lstStyle>
          <a:p>
            <a:pPr lvl="0"/>
            <a:r>
              <a:rPr lang="en-US" noProof="0"/>
              <a:t>Drag picture to placeholder or click icon to add</a:t>
            </a:r>
            <a:endParaRPr lang="id-ID" noProof="0" dirty="0"/>
          </a:p>
        </p:txBody>
      </p:sp>
      <p:sp>
        <p:nvSpPr>
          <p:cNvPr id="10" name="Picture Placeholder 2"/>
          <p:cNvSpPr>
            <a:spLocks noGrp="1" noChangeAspect="1"/>
          </p:cNvSpPr>
          <p:nvPr>
            <p:ph type="pic" sz="quarter" idx="26"/>
          </p:nvPr>
        </p:nvSpPr>
        <p:spPr>
          <a:xfrm>
            <a:off x="4754354" y="7975469"/>
            <a:ext cx="4254887" cy="2712449"/>
          </a:xfrm>
          <a:solidFill>
            <a:schemeClr val="bg1">
              <a:lumMod val="95000"/>
            </a:schemeClr>
          </a:solidFill>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8" name="Picture Placeholder 2"/>
          <p:cNvSpPr>
            <a:spLocks noGrp="1" noChangeAspect="1"/>
          </p:cNvSpPr>
          <p:nvPr>
            <p:ph type="pic" sz="quarter" idx="24"/>
          </p:nvPr>
        </p:nvSpPr>
        <p:spPr>
          <a:xfrm>
            <a:off x="14235822" y="7821109"/>
            <a:ext cx="2254062" cy="2902541"/>
          </a:xfrm>
          <a:solidFill>
            <a:schemeClr val="bg1">
              <a:lumMod val="95000"/>
            </a:schemeClr>
          </a:solidFill>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11" name="Picture Placeholder 2"/>
          <p:cNvSpPr>
            <a:spLocks noGrp="1" noChangeAspect="1"/>
          </p:cNvSpPr>
          <p:nvPr>
            <p:ph type="pic" sz="quarter" idx="27"/>
          </p:nvPr>
        </p:nvSpPr>
        <p:spPr>
          <a:xfrm>
            <a:off x="17691338" y="10138875"/>
            <a:ext cx="441690" cy="557901"/>
          </a:xfrm>
          <a:solidFill>
            <a:schemeClr val="bg1">
              <a:lumMod val="95000"/>
            </a:schemeClr>
          </a:solidFill>
        </p:spPr>
        <p:txBody>
          <a:bodyPr rtlCol="0">
            <a:normAutofit/>
          </a:bodyPr>
          <a:lstStyle>
            <a:lvl1pPr marL="0" indent="0" algn="ctr">
              <a:lnSpc>
                <a:spcPct val="50000"/>
              </a:lnSpc>
              <a:buNone/>
              <a:defRPr sz="1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781894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6" name="Rectangle 5"/>
          <p:cNvSpPr/>
          <p:nvPr userDrawn="1"/>
        </p:nvSpPr>
        <p:spPr>
          <a:xfrm>
            <a:off x="21732875" y="7938"/>
            <a:ext cx="2101850" cy="1576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Tree>
    <p:extLst>
      <p:ext uri="{BB962C8B-B14F-4D97-AF65-F5344CB8AC3E}">
        <p14:creationId xmlns:p14="http://schemas.microsoft.com/office/powerpoint/2010/main" val="844492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4111023" y="9421730"/>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a:p>
        </p:txBody>
      </p:sp>
      <p:sp>
        <p:nvSpPr>
          <p:cNvPr id="12" name="Picture Placeholder 4"/>
          <p:cNvSpPr>
            <a:spLocks noGrp="1"/>
          </p:cNvSpPr>
          <p:nvPr>
            <p:ph type="pic" sz="quarter" idx="11"/>
          </p:nvPr>
        </p:nvSpPr>
        <p:spPr>
          <a:xfrm>
            <a:off x="11355470" y="9446722"/>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3" name="Picture Placeholder 4"/>
          <p:cNvSpPr>
            <a:spLocks noGrp="1"/>
          </p:cNvSpPr>
          <p:nvPr>
            <p:ph type="pic" sz="quarter" idx="12"/>
          </p:nvPr>
        </p:nvSpPr>
        <p:spPr>
          <a:xfrm>
            <a:off x="18446906" y="9421730"/>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51858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07382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0"/>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229232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11209703" y="4407444"/>
            <a:ext cx="13167947" cy="6521824"/>
          </a:xfrm>
          <a:solidFill>
            <a:schemeClr val="bg1">
              <a:lumMod val="95000"/>
            </a:schemeClr>
          </a:solidFill>
          <a:effectLst/>
        </p:spPr>
        <p:txBody>
          <a:bodyPr rtlCol="0">
            <a:normAutofit/>
          </a:bodyPr>
          <a:lstStyle>
            <a:lvl1pPr marL="0" indent="0">
              <a:buNone/>
              <a:defRPr sz="28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25482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8122022" y="0"/>
            <a:ext cx="8145300" cy="13716000"/>
          </a:xfrm>
          <a:solidFill>
            <a:schemeClr val="bg1">
              <a:lumMod val="95000"/>
            </a:schemeClr>
          </a:solidFill>
          <a:effectLst/>
        </p:spPr>
        <p:txBody>
          <a:bodyPr rtlCol="0">
            <a:normAutofit/>
          </a:bodyPr>
          <a:lstStyle>
            <a:lvl1pPr marL="0" indent="0">
              <a:buNone/>
              <a:defRPr sz="28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750990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24377649" cy="8500532"/>
          </a:xfrm>
          <a:solidFill>
            <a:schemeClr val="bg1">
              <a:lumMod val="95000"/>
            </a:schemeClr>
          </a:solidFill>
        </p:spPr>
        <p:txBody>
          <a:bodyPr rtlCol="0">
            <a:normAutofit/>
          </a:bodyPr>
          <a:lstStyle>
            <a:lvl1pPr>
              <a:defRPr sz="2400"/>
            </a:lvl1pPr>
          </a:lstStyle>
          <a:p>
            <a:pPr lvl="0"/>
            <a:endParaRPr lang="en-US" noProof="0"/>
          </a:p>
        </p:txBody>
      </p:sp>
      <p:sp>
        <p:nvSpPr>
          <p:cNvPr id="12" name="Picture Placeholder 4"/>
          <p:cNvSpPr>
            <a:spLocks noGrp="1"/>
          </p:cNvSpPr>
          <p:nvPr>
            <p:ph type="pic" sz="quarter" idx="11"/>
          </p:nvPr>
        </p:nvSpPr>
        <p:spPr>
          <a:xfrm>
            <a:off x="3747638" y="5104844"/>
            <a:ext cx="3336329" cy="5949760"/>
          </a:xfrm>
          <a:solidFill>
            <a:schemeClr val="bg1">
              <a:lumMod val="95000"/>
            </a:schemeClr>
          </a:solidFill>
        </p:spPr>
        <p:txBody>
          <a:bodyPr rtlCol="0">
            <a:normAutofit/>
          </a:bodyPr>
          <a:lstStyle>
            <a:lvl1pPr>
              <a:defRPr sz="2400"/>
            </a:lvl1pPr>
          </a:lstStyle>
          <a:p>
            <a:pPr lvl="0"/>
            <a:endParaRPr lang="en-US" noProof="0"/>
          </a:p>
        </p:txBody>
      </p:sp>
      <p:sp>
        <p:nvSpPr>
          <p:cNvPr id="13" name="Picture Placeholder 4"/>
          <p:cNvSpPr>
            <a:spLocks noGrp="1"/>
          </p:cNvSpPr>
          <p:nvPr>
            <p:ph type="pic" sz="quarter" idx="12"/>
          </p:nvPr>
        </p:nvSpPr>
        <p:spPr>
          <a:xfrm>
            <a:off x="10459853" y="5104844"/>
            <a:ext cx="3336329" cy="5949760"/>
          </a:xfrm>
          <a:solidFill>
            <a:schemeClr val="bg1">
              <a:lumMod val="95000"/>
            </a:schemeClr>
          </a:solidFill>
        </p:spPr>
        <p:txBody>
          <a:bodyPr rtlCol="0">
            <a:normAutofit/>
          </a:bodyPr>
          <a:lstStyle>
            <a:lvl1pPr>
              <a:defRPr sz="2400"/>
            </a:lvl1pPr>
          </a:lstStyle>
          <a:p>
            <a:pPr lvl="0"/>
            <a:endParaRPr lang="en-US" noProof="0"/>
          </a:p>
        </p:txBody>
      </p:sp>
      <p:sp>
        <p:nvSpPr>
          <p:cNvPr id="14" name="Picture Placeholder 4"/>
          <p:cNvSpPr>
            <a:spLocks noGrp="1"/>
          </p:cNvSpPr>
          <p:nvPr>
            <p:ph type="pic" sz="quarter" idx="13"/>
          </p:nvPr>
        </p:nvSpPr>
        <p:spPr>
          <a:xfrm>
            <a:off x="17169810" y="5104844"/>
            <a:ext cx="3336329" cy="5949760"/>
          </a:xfrm>
          <a:solidFill>
            <a:schemeClr val="bg1">
              <a:lumMod val="95000"/>
            </a:schemeClr>
          </a:solidFill>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1142646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ster-Placeholder-">
    <p:spTree>
      <p:nvGrpSpPr>
        <p:cNvPr id="1" name=""/>
        <p:cNvGrpSpPr/>
        <p:nvPr/>
      </p:nvGrpSpPr>
      <p:grpSpPr>
        <a:xfrm>
          <a:off x="0" y="0"/>
          <a:ext cx="0" cy="0"/>
          <a:chOff x="0" y="0"/>
          <a:chExt cx="0" cy="0"/>
        </a:xfrm>
      </p:grpSpPr>
      <p:sp>
        <p:nvSpPr>
          <p:cNvPr id="12" name="Picture Placeholder 4"/>
          <p:cNvSpPr>
            <a:spLocks noGrp="1"/>
          </p:cNvSpPr>
          <p:nvPr>
            <p:ph type="pic" sz="quarter" idx="11"/>
          </p:nvPr>
        </p:nvSpPr>
        <p:spPr>
          <a:xfrm>
            <a:off x="0" y="-1"/>
            <a:ext cx="24423370" cy="6867525"/>
          </a:xfrm>
          <a:solidFill>
            <a:schemeClr val="bg1">
              <a:lumMod val="95000"/>
            </a:schemeClr>
          </a:solidFill>
        </p:spPr>
        <p:txBody>
          <a:bodyPr rtlCol="0">
            <a:normAutofit/>
          </a:bodyPr>
          <a:lstStyle>
            <a:lvl1pPr>
              <a:defRPr sz="2400"/>
            </a:lvl1pPr>
          </a:lstStyle>
          <a:p>
            <a:pPr lvl="0"/>
            <a:endParaRPr lang="en-US" noProof="0"/>
          </a:p>
        </p:txBody>
      </p:sp>
      <p:sp>
        <p:nvSpPr>
          <p:cNvPr id="9" name="Picture Placeholder 4"/>
          <p:cNvSpPr>
            <a:spLocks noGrp="1"/>
          </p:cNvSpPr>
          <p:nvPr>
            <p:ph type="pic" sz="quarter" idx="12"/>
          </p:nvPr>
        </p:nvSpPr>
        <p:spPr>
          <a:xfrm>
            <a:off x="0" y="5572125"/>
            <a:ext cx="8412479" cy="8143875"/>
          </a:xfrm>
          <a:solidFill>
            <a:schemeClr val="bg1">
              <a:lumMod val="95000"/>
            </a:schemeClr>
          </a:solidFill>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1653794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1"/>
            <a:ext cx="24423370" cy="8540398"/>
          </a:xfrm>
          <a:solidFill>
            <a:schemeClr val="bg1">
              <a:lumMod val="95000"/>
            </a:schemeClr>
          </a:solidFill>
        </p:spPr>
        <p:txBody>
          <a:bodyPr rtlCol="0">
            <a:normAutofit/>
          </a:bodyPr>
          <a:lstStyle>
            <a:lvl1pPr>
              <a:defRPr sz="2400"/>
            </a:lvl1pPr>
          </a:lstStyle>
          <a:p>
            <a:pPr lvl="0"/>
            <a:endParaRPr lang="en-US" noProof="0"/>
          </a:p>
        </p:txBody>
      </p:sp>
      <p:sp>
        <p:nvSpPr>
          <p:cNvPr id="9" name="Picture Placeholder 4"/>
          <p:cNvSpPr>
            <a:spLocks noGrp="1"/>
          </p:cNvSpPr>
          <p:nvPr>
            <p:ph type="pic" sz="quarter" idx="12"/>
          </p:nvPr>
        </p:nvSpPr>
        <p:spPr>
          <a:xfrm>
            <a:off x="9123995" y="5813269"/>
            <a:ext cx="5967616" cy="7902731"/>
          </a:xfrm>
          <a:solidFill>
            <a:schemeClr val="bg1">
              <a:lumMod val="95000"/>
            </a:schemeClr>
          </a:solidFill>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439015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
            <a:ext cx="24423370" cy="8540398"/>
          </a:xfrm>
          <a:solidFill>
            <a:schemeClr val="bg1">
              <a:lumMod val="95000"/>
            </a:schemeClr>
          </a:solidFill>
        </p:spPr>
        <p:txBody>
          <a:bodyPr rtlCol="0">
            <a:normAutofit/>
          </a:bodyPr>
          <a:lstStyle>
            <a:lvl1pPr>
              <a:defRPr sz="2400"/>
            </a:lvl1pPr>
          </a:lstStyle>
          <a:p>
            <a:pPr lvl="0"/>
            <a:endParaRPr lang="en-US" noProof="0"/>
          </a:p>
        </p:txBody>
      </p:sp>
      <p:sp>
        <p:nvSpPr>
          <p:cNvPr id="13" name="Picture Placeholder 4"/>
          <p:cNvSpPr>
            <a:spLocks noGrp="1"/>
          </p:cNvSpPr>
          <p:nvPr>
            <p:ph type="pic" sz="quarter" idx="12"/>
          </p:nvPr>
        </p:nvSpPr>
        <p:spPr>
          <a:xfrm>
            <a:off x="7487723" y="6858126"/>
            <a:ext cx="2666386" cy="3460584"/>
          </a:xfrm>
          <a:solidFill>
            <a:schemeClr val="bg1">
              <a:lumMod val="95000"/>
            </a:schemeClr>
          </a:solidFill>
        </p:spPr>
        <p:txBody>
          <a:bodyPr rtlCol="0">
            <a:normAutofit/>
          </a:bodyPr>
          <a:lstStyle>
            <a:lvl1pPr>
              <a:defRPr sz="2400"/>
            </a:lvl1pPr>
          </a:lstStyle>
          <a:p>
            <a:pPr lvl="0"/>
            <a:endParaRPr lang="en-US" noProof="0"/>
          </a:p>
        </p:txBody>
      </p:sp>
      <p:sp>
        <p:nvSpPr>
          <p:cNvPr id="14" name="Picture Placeholder 4"/>
          <p:cNvSpPr>
            <a:spLocks noGrp="1"/>
          </p:cNvSpPr>
          <p:nvPr>
            <p:ph type="pic" sz="quarter" idx="13"/>
          </p:nvPr>
        </p:nvSpPr>
        <p:spPr>
          <a:xfrm>
            <a:off x="10806976" y="6858126"/>
            <a:ext cx="2666386" cy="3460584"/>
          </a:xfrm>
          <a:solidFill>
            <a:schemeClr val="bg1">
              <a:lumMod val="95000"/>
            </a:schemeClr>
          </a:solidFill>
        </p:spPr>
        <p:txBody>
          <a:bodyPr rtlCol="0">
            <a:normAutofit/>
          </a:bodyPr>
          <a:lstStyle>
            <a:lvl1pPr>
              <a:defRPr sz="2400"/>
            </a:lvl1pPr>
          </a:lstStyle>
          <a:p>
            <a:pPr lvl="0"/>
            <a:endParaRPr lang="en-US" noProof="0"/>
          </a:p>
        </p:txBody>
      </p:sp>
      <p:sp>
        <p:nvSpPr>
          <p:cNvPr id="15" name="Picture Placeholder 4"/>
          <p:cNvSpPr>
            <a:spLocks noGrp="1"/>
          </p:cNvSpPr>
          <p:nvPr>
            <p:ph type="pic" sz="quarter" idx="14"/>
          </p:nvPr>
        </p:nvSpPr>
        <p:spPr>
          <a:xfrm>
            <a:off x="13940379" y="6858126"/>
            <a:ext cx="2666386" cy="3460584"/>
          </a:xfrm>
          <a:solidFill>
            <a:schemeClr val="bg1">
              <a:lumMod val="95000"/>
            </a:schemeClr>
          </a:solidFill>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1932004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7956667" y="4958807"/>
            <a:ext cx="8357714" cy="6228342"/>
          </a:xfrm>
          <a:solidFill>
            <a:schemeClr val="bg1">
              <a:lumMod val="95000"/>
            </a:schemeClr>
          </a:solidFill>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1249645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Master-Placeholder-">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0" y="1975334"/>
            <a:ext cx="11723065" cy="9723205"/>
          </a:xfrm>
          <a:solidFill>
            <a:schemeClr val="bg1">
              <a:lumMod val="95000"/>
            </a:schemeClr>
          </a:solidFill>
          <a:ln>
            <a:noFill/>
          </a:ln>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396943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8368334" y="5300456"/>
            <a:ext cx="7607690" cy="4731613"/>
          </a:xfrm>
          <a:solidFill>
            <a:schemeClr val="bg1">
              <a:lumMod val="95000"/>
            </a:schemeClr>
          </a:solidFill>
          <a:ln>
            <a:noFill/>
          </a:ln>
        </p:spPr>
        <p:txBody>
          <a:bodyPr rtlCol="0">
            <a:normAutofit/>
          </a:bodyPr>
          <a:lstStyle>
            <a:lvl1pPr>
              <a:defRPr sz="2400"/>
            </a:lvl1pPr>
          </a:lstStyle>
          <a:p>
            <a:pPr lvl="0"/>
            <a:endParaRPr lang="en-US" noProof="0"/>
          </a:p>
        </p:txBody>
      </p:sp>
    </p:spTree>
    <p:extLst>
      <p:ext uri="{BB962C8B-B14F-4D97-AF65-F5344CB8AC3E}">
        <p14:creationId xmlns:p14="http://schemas.microsoft.com/office/powerpoint/2010/main" val="1340087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Master-Placeholder-">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761786" y="1948821"/>
            <a:ext cx="3805081" cy="3805084"/>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rtlCol="0">
            <a:noAutofit/>
          </a:bodyPr>
          <a:lstStyle>
            <a:lvl1pPr>
              <a:defRPr sz="2400"/>
            </a:lvl1pPr>
          </a:lstStyle>
          <a:p>
            <a:pPr lvl="0"/>
            <a:r>
              <a:rPr lang="en-US" noProof="0"/>
              <a:t>Drag picture to placeholder or click icon to add</a:t>
            </a:r>
            <a:endParaRPr lang="en-US" noProof="0" dirty="0"/>
          </a:p>
        </p:txBody>
      </p:sp>
      <p:sp>
        <p:nvSpPr>
          <p:cNvPr id="10" name="Picture Placeholder 9"/>
          <p:cNvSpPr>
            <a:spLocks noGrp="1"/>
          </p:cNvSpPr>
          <p:nvPr>
            <p:ph type="pic" sz="quarter" idx="12"/>
          </p:nvPr>
        </p:nvSpPr>
        <p:spPr>
          <a:xfrm>
            <a:off x="16404348" y="1948821"/>
            <a:ext cx="3805081" cy="3805084"/>
          </a:xfrm>
          <a:custGeom>
            <a:avLst/>
            <a:gdLst>
              <a:gd name="connsiteX0" fmla="*/ 1902541 w 3805081"/>
              <a:gd name="connsiteY0" fmla="*/ 0 h 3805084"/>
              <a:gd name="connsiteX1" fmla="*/ 3805081 w 3805081"/>
              <a:gd name="connsiteY1" fmla="*/ 951271 h 3805084"/>
              <a:gd name="connsiteX2" fmla="*/ 3805081 w 3805081"/>
              <a:gd name="connsiteY2" fmla="*/ 2853813 h 3805084"/>
              <a:gd name="connsiteX3" fmla="*/ 1902541 w 3805081"/>
              <a:gd name="connsiteY3" fmla="*/ 3805084 h 3805084"/>
              <a:gd name="connsiteX4" fmla="*/ 0 w 3805081"/>
              <a:gd name="connsiteY4" fmla="*/ 2853813 h 3805084"/>
              <a:gd name="connsiteX5" fmla="*/ 0 w 3805081"/>
              <a:gd name="connsiteY5" fmla="*/ 951271 h 3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1" h="3805084">
                <a:moveTo>
                  <a:pt x="1902541" y="0"/>
                </a:moveTo>
                <a:lnTo>
                  <a:pt x="3805081" y="951271"/>
                </a:lnTo>
                <a:lnTo>
                  <a:pt x="3805081" y="2853813"/>
                </a:lnTo>
                <a:lnTo>
                  <a:pt x="1902541" y="3805084"/>
                </a:lnTo>
                <a:lnTo>
                  <a:pt x="0" y="2853813"/>
                </a:lnTo>
                <a:lnTo>
                  <a:pt x="0" y="951271"/>
                </a:lnTo>
                <a:close/>
              </a:path>
            </a:pathLst>
          </a:custGeom>
          <a:solidFill>
            <a:schemeClr val="bg1">
              <a:lumMod val="95000"/>
            </a:schemeClr>
          </a:solidFill>
          <a:ln>
            <a:noFill/>
          </a:ln>
        </p:spPr>
        <p:txBody>
          <a:bodyPr rtlCol="0">
            <a:noAutofit/>
          </a:bodyPr>
          <a:lstStyle>
            <a:lvl1pPr>
              <a:defRPr sz="240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4363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6858000"/>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920061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29" name="Group 28"/>
          <p:cNvGrpSpPr/>
          <p:nvPr userDrawn="1"/>
        </p:nvGrpSpPr>
        <p:grpSpPr>
          <a:xfrm>
            <a:off x="0" y="-15875"/>
            <a:ext cx="24377650" cy="13746163"/>
            <a:chOff x="0" y="-15875"/>
            <a:chExt cx="24377650" cy="13746163"/>
          </a:xfrm>
        </p:grpSpPr>
        <p:sp>
          <p:nvSpPr>
            <p:cNvPr id="3" name="Rectangle 2"/>
            <p:cNvSpPr/>
            <p:nvPr userDrawn="1"/>
          </p:nvSpPr>
          <p:spPr>
            <a:xfrm>
              <a:off x="0" y="6858000"/>
              <a:ext cx="8126413" cy="6858000"/>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4" name="Rectangle 3"/>
            <p:cNvSpPr/>
            <p:nvPr userDrawn="1"/>
          </p:nvSpPr>
          <p:spPr>
            <a:xfrm>
              <a:off x="8126413" y="6858000"/>
              <a:ext cx="8124825" cy="6858000"/>
            </a:xfrm>
            <a:prstGeom prst="rect">
              <a:avLst/>
            </a:prstGeom>
            <a:solidFill>
              <a:srgbClr val="D4D4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1"/>
                </a:solidFill>
                <a:latin typeface="Montserrat Light" charset="0"/>
              </a:endParaRPr>
            </a:p>
          </p:txBody>
        </p:sp>
        <p:sp>
          <p:nvSpPr>
            <p:cNvPr id="5" name="Rectangle 4"/>
            <p:cNvSpPr/>
            <p:nvPr userDrawn="1"/>
          </p:nvSpPr>
          <p:spPr>
            <a:xfrm>
              <a:off x="16251238" y="6827838"/>
              <a:ext cx="8126412" cy="6888162"/>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6" name="Rectangle 5">
              <a:hlinkClick r:id="" action="ppaction://noaction"/>
            </p:cNvPr>
            <p:cNvSpPr/>
            <p:nvPr userDrawn="1"/>
          </p:nvSpPr>
          <p:spPr>
            <a:xfrm>
              <a:off x="8140700" y="0"/>
              <a:ext cx="8126413" cy="6858000"/>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grpSp>
          <p:nvGrpSpPr>
            <p:cNvPr id="7" name="Group 8"/>
            <p:cNvGrpSpPr>
              <a:grpSpLocks/>
            </p:cNvGrpSpPr>
            <p:nvPr userDrawn="1"/>
          </p:nvGrpSpPr>
          <p:grpSpPr bwMode="auto">
            <a:xfrm>
              <a:off x="10423525" y="1801813"/>
              <a:ext cx="3576638" cy="3341687"/>
              <a:chOff x="8863076" y="2346092"/>
              <a:chExt cx="2416503" cy="2257033"/>
            </a:xfrm>
          </p:grpSpPr>
          <p:pic>
            <p:nvPicPr>
              <p:cNvPr id="8" name="Picture 34"/>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741300" y="2346092"/>
                <a:ext cx="563328" cy="56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 28"/>
              <p:cNvSpPr txBox="1">
                <a:spLocks/>
              </p:cNvSpPr>
              <p:nvPr/>
            </p:nvSpPr>
            <p:spPr bwMode="auto">
              <a:xfrm>
                <a:off x="8863076" y="3291924"/>
                <a:ext cx="2416503" cy="131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2438400">
                  <a:defRPr sz="3600">
                    <a:solidFill>
                      <a:schemeClr val="tx1"/>
                    </a:solidFill>
                    <a:latin typeface="Lato Light" charset="0"/>
                  </a:defRPr>
                </a:lvl1pPr>
                <a:lvl2pPr marL="1981200" indent="-762000" defTabSz="2438400">
                  <a:defRPr sz="3600">
                    <a:solidFill>
                      <a:schemeClr val="tx1"/>
                    </a:solidFill>
                    <a:latin typeface="Lato Light" charset="0"/>
                  </a:defRPr>
                </a:lvl2pPr>
                <a:lvl3pPr marL="3048000" indent="-609600" defTabSz="2438400">
                  <a:defRPr sz="3600">
                    <a:solidFill>
                      <a:schemeClr val="tx1"/>
                    </a:solidFill>
                    <a:latin typeface="Lato Light" charset="0"/>
                  </a:defRPr>
                </a:lvl3pPr>
                <a:lvl4pPr marL="4267200" indent="-609600" defTabSz="2438400">
                  <a:defRPr sz="3600">
                    <a:solidFill>
                      <a:schemeClr val="tx1"/>
                    </a:solidFill>
                    <a:latin typeface="Lato Light" charset="0"/>
                  </a:defRPr>
                </a:lvl4pPr>
                <a:lvl5pPr marL="5486400" indent="-609600" defTabSz="2438400">
                  <a:defRPr sz="3600">
                    <a:solidFill>
                      <a:schemeClr val="tx1"/>
                    </a:solidFill>
                    <a:latin typeface="Lato Light" charset="0"/>
                  </a:defRPr>
                </a:lvl5pPr>
                <a:lvl6pPr marL="5943600" indent="-609600" defTabSz="2438400" eaLnBrk="0" fontAlgn="base" hangingPunct="0">
                  <a:spcBef>
                    <a:spcPct val="0"/>
                  </a:spcBef>
                  <a:spcAft>
                    <a:spcPct val="0"/>
                  </a:spcAft>
                  <a:defRPr sz="3600">
                    <a:solidFill>
                      <a:schemeClr val="tx1"/>
                    </a:solidFill>
                    <a:latin typeface="Lato Light" charset="0"/>
                  </a:defRPr>
                </a:lvl6pPr>
                <a:lvl7pPr marL="6400800" indent="-609600" defTabSz="2438400" eaLnBrk="0" fontAlgn="base" hangingPunct="0">
                  <a:spcBef>
                    <a:spcPct val="0"/>
                  </a:spcBef>
                  <a:spcAft>
                    <a:spcPct val="0"/>
                  </a:spcAft>
                  <a:defRPr sz="3600">
                    <a:solidFill>
                      <a:schemeClr val="tx1"/>
                    </a:solidFill>
                    <a:latin typeface="Lato Light" charset="0"/>
                  </a:defRPr>
                </a:lvl7pPr>
                <a:lvl8pPr marL="6858000" indent="-609600" defTabSz="2438400" eaLnBrk="0" fontAlgn="base" hangingPunct="0">
                  <a:spcBef>
                    <a:spcPct val="0"/>
                  </a:spcBef>
                  <a:spcAft>
                    <a:spcPct val="0"/>
                  </a:spcAft>
                  <a:defRPr sz="3600">
                    <a:solidFill>
                      <a:schemeClr val="tx1"/>
                    </a:solidFill>
                    <a:latin typeface="Lato Light" charset="0"/>
                  </a:defRPr>
                </a:lvl8pPr>
                <a:lvl9pPr marL="7315200" indent="-609600" defTabSz="2438400" eaLnBrk="0" fontAlgn="base" hangingPunct="0">
                  <a:spcBef>
                    <a:spcPct val="0"/>
                  </a:spcBef>
                  <a:spcAft>
                    <a:spcPct val="0"/>
                  </a:spcAft>
                  <a:defRPr sz="3600">
                    <a:solidFill>
                      <a:schemeClr val="tx1"/>
                    </a:solidFill>
                    <a:latin typeface="Lato Light" charset="0"/>
                  </a:defRPr>
                </a:lvl9pPr>
              </a:lstStyle>
              <a:p>
                <a:pPr algn="ctr" eaLnBrk="1" hangingPunct="1">
                  <a:lnSpc>
                    <a:spcPct val="120000"/>
                  </a:lnSpc>
                  <a:spcBef>
                    <a:spcPct val="20000"/>
                  </a:spcBef>
                  <a:buFont typeface="Arial" charset="0"/>
                  <a:buNone/>
                </a:pPr>
                <a:r>
                  <a:rPr lang="en-US" altLang="en-US" sz="2800" b="0" i="0" dirty="0">
                    <a:solidFill>
                      <a:schemeClr val="bg1"/>
                    </a:solidFill>
                    <a:latin typeface="Open Sans" charset="0"/>
                    <a:ea typeface="Open Sans Light" charset="0"/>
                    <a:cs typeface="Open Sans Light" charset="0"/>
                  </a:rPr>
                  <a:t>MAINTAINING A RETIREMENT-FIRST FOCUS</a:t>
                </a:r>
              </a:p>
            </p:txBody>
          </p:sp>
        </p:grpSp>
        <p:grpSp>
          <p:nvGrpSpPr>
            <p:cNvPr id="10" name="Group 5"/>
            <p:cNvGrpSpPr>
              <a:grpSpLocks/>
            </p:cNvGrpSpPr>
            <p:nvPr userDrawn="1"/>
          </p:nvGrpSpPr>
          <p:grpSpPr bwMode="auto">
            <a:xfrm>
              <a:off x="1858963" y="8574088"/>
              <a:ext cx="4475162" cy="3683000"/>
              <a:chOff x="2851435" y="8395160"/>
              <a:chExt cx="3023640" cy="2488486"/>
            </a:xfrm>
          </p:grpSpPr>
          <p:pic>
            <p:nvPicPr>
              <p:cNvPr id="11"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952832" y="8395160"/>
                <a:ext cx="735557" cy="7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28"/>
              <p:cNvSpPr txBox="1">
                <a:spLocks/>
              </p:cNvSpPr>
              <p:nvPr/>
            </p:nvSpPr>
            <p:spPr bwMode="auto">
              <a:xfrm>
                <a:off x="2851435" y="9396992"/>
                <a:ext cx="3023640" cy="14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indent="-1066800" defTabSz="2438400">
                  <a:defRPr sz="3600">
                    <a:solidFill>
                      <a:schemeClr val="tx1"/>
                    </a:solidFill>
                    <a:latin typeface="Lato Light" charset="0"/>
                  </a:defRPr>
                </a:lvl1pPr>
                <a:lvl2pPr marL="1981200" indent="-762000" defTabSz="2438400">
                  <a:defRPr sz="3600">
                    <a:solidFill>
                      <a:schemeClr val="tx1"/>
                    </a:solidFill>
                    <a:latin typeface="Lato Light" charset="0"/>
                  </a:defRPr>
                </a:lvl2pPr>
                <a:lvl3pPr marL="3048000" indent="-609600" defTabSz="2438400">
                  <a:defRPr sz="3600">
                    <a:solidFill>
                      <a:schemeClr val="tx1"/>
                    </a:solidFill>
                    <a:latin typeface="Lato Light" charset="0"/>
                  </a:defRPr>
                </a:lvl3pPr>
                <a:lvl4pPr marL="4267200" indent="-609600" defTabSz="2438400">
                  <a:defRPr sz="3600">
                    <a:solidFill>
                      <a:schemeClr val="tx1"/>
                    </a:solidFill>
                    <a:latin typeface="Lato Light" charset="0"/>
                  </a:defRPr>
                </a:lvl4pPr>
                <a:lvl5pPr marL="5486400" indent="-609600" defTabSz="2438400">
                  <a:defRPr sz="3600">
                    <a:solidFill>
                      <a:schemeClr val="tx1"/>
                    </a:solidFill>
                    <a:latin typeface="Lato Light" charset="0"/>
                  </a:defRPr>
                </a:lvl5pPr>
                <a:lvl6pPr marL="5943600" indent="-609600" defTabSz="2438400" eaLnBrk="0" fontAlgn="base" hangingPunct="0">
                  <a:spcBef>
                    <a:spcPct val="0"/>
                  </a:spcBef>
                  <a:spcAft>
                    <a:spcPct val="0"/>
                  </a:spcAft>
                  <a:defRPr sz="3600">
                    <a:solidFill>
                      <a:schemeClr val="tx1"/>
                    </a:solidFill>
                    <a:latin typeface="Lato Light" charset="0"/>
                  </a:defRPr>
                </a:lvl6pPr>
                <a:lvl7pPr marL="6400800" indent="-609600" defTabSz="2438400" eaLnBrk="0" fontAlgn="base" hangingPunct="0">
                  <a:spcBef>
                    <a:spcPct val="0"/>
                  </a:spcBef>
                  <a:spcAft>
                    <a:spcPct val="0"/>
                  </a:spcAft>
                  <a:defRPr sz="3600">
                    <a:solidFill>
                      <a:schemeClr val="tx1"/>
                    </a:solidFill>
                    <a:latin typeface="Lato Light" charset="0"/>
                  </a:defRPr>
                </a:lvl7pPr>
                <a:lvl8pPr marL="6858000" indent="-609600" defTabSz="2438400" eaLnBrk="0" fontAlgn="base" hangingPunct="0">
                  <a:spcBef>
                    <a:spcPct val="0"/>
                  </a:spcBef>
                  <a:spcAft>
                    <a:spcPct val="0"/>
                  </a:spcAft>
                  <a:defRPr sz="3600">
                    <a:solidFill>
                      <a:schemeClr val="tx1"/>
                    </a:solidFill>
                    <a:latin typeface="Lato Light" charset="0"/>
                  </a:defRPr>
                </a:lvl8pPr>
                <a:lvl9pPr marL="7315200" indent="-609600" defTabSz="2438400" eaLnBrk="0" fontAlgn="base" hangingPunct="0">
                  <a:spcBef>
                    <a:spcPct val="0"/>
                  </a:spcBef>
                  <a:spcAft>
                    <a:spcPct val="0"/>
                  </a:spcAft>
                  <a:defRPr sz="3600">
                    <a:solidFill>
                      <a:schemeClr val="tx1"/>
                    </a:solidFill>
                    <a:latin typeface="Lato Light" charset="0"/>
                  </a:defRPr>
                </a:lvl9pPr>
              </a:lstStyle>
              <a:p>
                <a:pPr algn="ctr" eaLnBrk="1" hangingPunct="1">
                  <a:spcBef>
                    <a:spcPct val="20000"/>
                  </a:spcBef>
                  <a:buFont typeface="Arial" charset="0"/>
                  <a:buNone/>
                </a:pPr>
                <a:r>
                  <a:rPr lang="en-US" altLang="en-US" sz="2800" b="0" i="0" dirty="0">
                    <a:solidFill>
                      <a:schemeClr val="bg1"/>
                    </a:solidFill>
                    <a:latin typeface="Open Sans" charset="0"/>
                    <a:ea typeface="Open Sans Light" charset="0"/>
                    <a:cs typeface="Open Sans Light" charset="0"/>
                  </a:rPr>
                  <a:t>SIMPLIFYING ADMINISTRATION </a:t>
                </a:r>
                <a:br>
                  <a:rPr lang="en-US" altLang="en-US" sz="2800" b="0" i="0" dirty="0">
                    <a:solidFill>
                      <a:schemeClr val="bg1"/>
                    </a:solidFill>
                    <a:latin typeface="Open Sans" charset="0"/>
                    <a:ea typeface="Open Sans Light" charset="0"/>
                    <a:cs typeface="Open Sans Light" charset="0"/>
                  </a:rPr>
                </a:br>
                <a:r>
                  <a:rPr lang="en-US" altLang="en-US" sz="2800" b="0" i="0" dirty="0">
                    <a:solidFill>
                      <a:schemeClr val="bg1"/>
                    </a:solidFill>
                    <a:latin typeface="Open Sans" charset="0"/>
                    <a:ea typeface="Open Sans Light" charset="0"/>
                    <a:cs typeface="Open Sans Light" charset="0"/>
                  </a:rPr>
                  <a:t>WITH A MODERN TECHNOLOGY PLATFORM</a:t>
                </a:r>
                <a:br>
                  <a:rPr lang="en-US" altLang="en-US" sz="2800" b="0" i="0" dirty="0">
                    <a:solidFill>
                      <a:schemeClr val="bg1"/>
                    </a:solidFill>
                    <a:latin typeface="Open Sans" charset="0"/>
                    <a:ea typeface="Open Sans Light" charset="0"/>
                    <a:cs typeface="Open Sans Light" charset="0"/>
                  </a:rPr>
                </a:br>
                <a:endParaRPr lang="en-US" altLang="en-US" sz="2800" b="0" i="0" dirty="0">
                  <a:solidFill>
                    <a:schemeClr val="bg1"/>
                  </a:solidFill>
                  <a:latin typeface="Open Sans" charset="0"/>
                  <a:ea typeface="Open Sans Light" charset="0"/>
                  <a:cs typeface="Open Sans Light" charset="0"/>
                </a:endParaRPr>
              </a:p>
            </p:txBody>
          </p:sp>
        </p:grpSp>
        <p:grpSp>
          <p:nvGrpSpPr>
            <p:cNvPr id="13" name="Group 6"/>
            <p:cNvGrpSpPr>
              <a:grpSpLocks/>
            </p:cNvGrpSpPr>
            <p:nvPr userDrawn="1"/>
          </p:nvGrpSpPr>
          <p:grpSpPr bwMode="auto">
            <a:xfrm>
              <a:off x="9771063" y="8572500"/>
              <a:ext cx="4894262" cy="3249613"/>
              <a:chOff x="10905203" y="6366546"/>
              <a:chExt cx="3306380" cy="2195281"/>
            </a:xfrm>
          </p:grpSpPr>
          <p:pic>
            <p:nvPicPr>
              <p:cNvPr id="1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944" y="6366546"/>
                <a:ext cx="736773" cy="7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Текст 28"/>
              <p:cNvSpPr txBox="1">
                <a:spLocks/>
              </p:cNvSpPr>
              <p:nvPr/>
            </p:nvSpPr>
            <p:spPr>
              <a:xfrm>
                <a:off x="10905203" y="7372493"/>
                <a:ext cx="3306380" cy="1189334"/>
              </a:xfrm>
              <a:prstGeom prst="rect">
                <a:avLst/>
              </a:prstGeom>
            </p:spPr>
            <p:txBody>
              <a:bodyPr lIns="0"/>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152415" indent="0" algn="ctr">
                  <a:spcBef>
                    <a:spcPts val="0"/>
                  </a:spcBef>
                  <a:buFont typeface="Arial" panose="020B0604020202020204" pitchFamily="34" charset="0"/>
                  <a:buNone/>
                  <a:defRPr/>
                </a:pPr>
                <a:r>
                  <a:rPr lang="en-US" sz="2800" spc="300" dirty="0">
                    <a:latin typeface="Open Sans" charset="0"/>
                    <a:ea typeface="Open Sans" charset="0"/>
                    <a:cs typeface="Open Sans" charset="0"/>
                  </a:rPr>
                  <a:t>PROVIDING </a:t>
                </a:r>
                <a:r>
                  <a:rPr lang="en-US" sz="2800" b="1" dirty="0">
                    <a:latin typeface="Open Sans" charset="0"/>
                    <a:ea typeface="Open Sans" charset="0"/>
                    <a:cs typeface="Open Sans" charset="0"/>
                  </a:rPr>
                  <a:t>SERVICE EXCELLENCE </a:t>
                </a:r>
                <a:r>
                  <a:rPr lang="en-US" sz="2800" spc="300" dirty="0">
                    <a:latin typeface="Open Sans" charset="0"/>
                    <a:ea typeface="Open Sans" charset="0"/>
                    <a:cs typeface="Open Sans" charset="0"/>
                  </a:rPr>
                  <a:t>FOCUSED ON RESULTS</a:t>
                </a:r>
                <a:br>
                  <a:rPr lang="en-US" sz="2800" spc="300" dirty="0">
                    <a:latin typeface="Open Sans" charset="0"/>
                    <a:ea typeface="Open Sans" charset="0"/>
                    <a:cs typeface="Open Sans" charset="0"/>
                  </a:rPr>
                </a:br>
                <a:r>
                  <a:rPr lang="en-US" sz="4400" dirty="0">
                    <a:latin typeface="Open Sans" charset="0"/>
                    <a:ea typeface="Open Sans" charset="0"/>
                    <a:cs typeface="Open Sans" charset="0"/>
                  </a:rPr>
                  <a:t>	</a:t>
                </a:r>
              </a:p>
            </p:txBody>
          </p:sp>
        </p:grpSp>
        <p:grpSp>
          <p:nvGrpSpPr>
            <p:cNvPr id="16" name="Group 7"/>
            <p:cNvGrpSpPr>
              <a:grpSpLocks/>
            </p:cNvGrpSpPr>
            <p:nvPr userDrawn="1"/>
          </p:nvGrpSpPr>
          <p:grpSpPr bwMode="auto">
            <a:xfrm>
              <a:off x="18453100" y="8589963"/>
              <a:ext cx="4087813" cy="3232150"/>
              <a:chOff x="16345723" y="6378215"/>
              <a:chExt cx="2762878" cy="2183441"/>
            </a:xfrm>
          </p:grpSpPr>
          <p:pic>
            <p:nvPicPr>
              <p:cNvPr id="17" name="Picture 4"/>
              <p:cNvPicPr>
                <a:picLocks noChangeAspect="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7315044" y="6378215"/>
                <a:ext cx="815401" cy="52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Текст 28"/>
              <p:cNvSpPr txBox="1">
                <a:spLocks/>
              </p:cNvSpPr>
              <p:nvPr/>
            </p:nvSpPr>
            <p:spPr>
              <a:xfrm>
                <a:off x="16345723" y="7373418"/>
                <a:ext cx="2762878" cy="1188238"/>
              </a:xfrm>
              <a:prstGeom prst="rect">
                <a:avLst/>
              </a:prstGeom>
            </p:spPr>
            <p:txBody>
              <a:bodyPr lIns="0"/>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lvl="1" indent="0" algn="ctr">
                  <a:spcBef>
                    <a:spcPts val="0"/>
                  </a:spcBef>
                  <a:buFont typeface="Arial" panose="020B0604020202020204" pitchFamily="34" charset="0"/>
                  <a:buNone/>
                  <a:defRPr/>
                </a:pPr>
                <a:r>
                  <a:rPr lang="en-US" sz="2800" spc="300" dirty="0">
                    <a:solidFill>
                      <a:schemeClr val="bg1"/>
                    </a:solidFill>
                    <a:latin typeface="Open Sans" charset="0"/>
                    <a:ea typeface="Open Sans" charset="0"/>
                    <a:cs typeface="Open Sans" charset="0"/>
                  </a:rPr>
                  <a:t>DELIVERING </a:t>
                </a:r>
                <a:r>
                  <a:rPr lang="en-US" sz="2800" b="1" dirty="0">
                    <a:solidFill>
                      <a:schemeClr val="bg1"/>
                    </a:solidFill>
                    <a:latin typeface="Open Sans" charset="0"/>
                    <a:ea typeface="Open Sans" charset="0"/>
                    <a:cs typeface="Open Sans" charset="0"/>
                  </a:rPr>
                  <a:t>MEANINGFUL, MEASURABLE </a:t>
                </a:r>
                <a:r>
                  <a:rPr lang="en-US" sz="2800" spc="300" dirty="0">
                    <a:solidFill>
                      <a:schemeClr val="bg1"/>
                    </a:solidFill>
                    <a:latin typeface="Open Sans" charset="0"/>
                    <a:ea typeface="Open Sans" charset="0"/>
                    <a:cs typeface="Open Sans" charset="0"/>
                  </a:rPr>
                  <a:t>VALUE</a:t>
                </a:r>
              </a:p>
              <a:p>
                <a:pPr marL="0" indent="0" algn="ctr">
                  <a:spcBef>
                    <a:spcPts val="0"/>
                  </a:spcBef>
                  <a:buFont typeface="Arial" panose="020B0604020202020204" pitchFamily="34" charset="0"/>
                  <a:buNone/>
                  <a:defRPr/>
                </a:pPr>
                <a:r>
                  <a:rPr lang="en-US" sz="2800" spc="300" dirty="0">
                    <a:solidFill>
                      <a:schemeClr val="bg1"/>
                    </a:solidFill>
                    <a:latin typeface="Open Sans" charset="0"/>
                    <a:ea typeface="Open Sans" charset="0"/>
                    <a:cs typeface="Open Sans" charset="0"/>
                  </a:rPr>
                  <a:t>	</a:t>
                </a:r>
              </a:p>
            </p:txBody>
          </p:sp>
        </p:grpSp>
        <p:sp>
          <p:nvSpPr>
            <p:cNvPr id="19" name="TextBox 22"/>
            <p:cNvSpPr txBox="1">
              <a:spLocks noChangeArrowheads="1"/>
            </p:cNvSpPr>
            <p:nvPr userDrawn="1"/>
          </p:nvSpPr>
          <p:spPr bwMode="auto">
            <a:xfrm>
              <a:off x="1792288" y="2333625"/>
              <a:ext cx="4600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600">
                  <a:solidFill>
                    <a:srgbClr val="7F7F7F"/>
                  </a:solidFill>
                  <a:latin typeface="Open Sans" charset="0"/>
                  <a:ea typeface="Open Sans" charset="0"/>
                  <a:cs typeface="Open Sans" charset="0"/>
                </a:rPr>
                <a:t>OUR </a:t>
              </a:r>
              <a:r>
                <a:rPr lang="en-US" altLang="en-US" sz="6600" b="1">
                  <a:solidFill>
                    <a:srgbClr val="7F7F7F"/>
                  </a:solidFill>
                  <a:latin typeface="Open Sans" charset="0"/>
                  <a:ea typeface="Open Sans" charset="0"/>
                  <a:cs typeface="Open Sans" charset="0"/>
                </a:rPr>
                <a:t>FOCUS</a:t>
              </a:r>
              <a:endParaRPr lang="en-US" altLang="en-US" sz="9600" b="1">
                <a:solidFill>
                  <a:srgbClr val="7F7F7F"/>
                </a:solidFill>
                <a:latin typeface="Open Sans" charset="0"/>
                <a:ea typeface="Open Sans" charset="0"/>
                <a:cs typeface="Open Sans" charset="0"/>
              </a:endParaRPr>
            </a:p>
          </p:txBody>
        </p:sp>
        <p:sp>
          <p:nvSpPr>
            <p:cNvPr id="20" name="Rectangle 19"/>
            <p:cNvSpPr/>
            <p:nvPr userDrawn="1"/>
          </p:nvSpPr>
          <p:spPr>
            <a:xfrm>
              <a:off x="16236950" y="0"/>
              <a:ext cx="8139113" cy="6858000"/>
            </a:xfrm>
            <a:prstGeom prst="rect">
              <a:avLst/>
            </a:prstGeom>
            <a:solidFill>
              <a:srgbClr val="D4D4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grpSp>
          <p:nvGrpSpPr>
            <p:cNvPr id="21" name="Group 9"/>
            <p:cNvGrpSpPr>
              <a:grpSpLocks/>
            </p:cNvGrpSpPr>
            <p:nvPr userDrawn="1"/>
          </p:nvGrpSpPr>
          <p:grpSpPr bwMode="auto">
            <a:xfrm>
              <a:off x="18435638" y="1717675"/>
              <a:ext cx="3978275" cy="3216275"/>
              <a:chOff x="13728151" y="2289174"/>
              <a:chExt cx="2688728" cy="2172324"/>
            </a:xfrm>
          </p:grpSpPr>
          <p:pic>
            <p:nvPicPr>
              <p:cNvPr id="22" name="Picture 3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00428" y="2289174"/>
                <a:ext cx="488483" cy="73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Текст 28"/>
              <p:cNvSpPr txBox="1">
                <a:spLocks/>
              </p:cNvSpPr>
              <p:nvPr/>
            </p:nvSpPr>
            <p:spPr bwMode="auto">
              <a:xfrm>
                <a:off x="13728151" y="3291844"/>
                <a:ext cx="2688728" cy="11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457200">
                  <a:defRPr sz="3600">
                    <a:solidFill>
                      <a:schemeClr val="tx1"/>
                    </a:solidFill>
                    <a:latin typeface="Lato Light" charset="0"/>
                  </a:defRPr>
                </a:lvl1pPr>
                <a:lvl2pPr marL="1981200" indent="-762000" defTabSz="457200">
                  <a:defRPr sz="3600">
                    <a:solidFill>
                      <a:schemeClr val="tx1"/>
                    </a:solidFill>
                    <a:latin typeface="Lato Light" charset="0"/>
                  </a:defRPr>
                </a:lvl2pPr>
                <a:lvl3pPr marL="3048000" indent="-609600" defTabSz="457200">
                  <a:defRPr sz="3600">
                    <a:solidFill>
                      <a:schemeClr val="tx1"/>
                    </a:solidFill>
                    <a:latin typeface="Lato Light" charset="0"/>
                  </a:defRPr>
                </a:lvl3pPr>
                <a:lvl4pPr marL="4267200" indent="-609600" defTabSz="457200">
                  <a:defRPr sz="3600">
                    <a:solidFill>
                      <a:schemeClr val="tx1"/>
                    </a:solidFill>
                    <a:latin typeface="Lato Light" charset="0"/>
                  </a:defRPr>
                </a:lvl4pPr>
                <a:lvl5pPr marL="5486400" indent="-609600" defTabSz="457200">
                  <a:defRPr sz="3600">
                    <a:solidFill>
                      <a:schemeClr val="tx1"/>
                    </a:solidFill>
                    <a:latin typeface="Lato Light" charset="0"/>
                  </a:defRPr>
                </a:lvl5pPr>
                <a:lvl6pPr marL="5943600" indent="-609600" defTabSz="457200" eaLnBrk="0" fontAlgn="base" hangingPunct="0">
                  <a:spcBef>
                    <a:spcPct val="0"/>
                  </a:spcBef>
                  <a:spcAft>
                    <a:spcPct val="0"/>
                  </a:spcAft>
                  <a:defRPr sz="3600">
                    <a:solidFill>
                      <a:schemeClr val="tx1"/>
                    </a:solidFill>
                    <a:latin typeface="Lato Light" charset="0"/>
                  </a:defRPr>
                </a:lvl6pPr>
                <a:lvl7pPr marL="6400800" indent="-609600" defTabSz="457200" eaLnBrk="0" fontAlgn="base" hangingPunct="0">
                  <a:spcBef>
                    <a:spcPct val="0"/>
                  </a:spcBef>
                  <a:spcAft>
                    <a:spcPct val="0"/>
                  </a:spcAft>
                  <a:defRPr sz="3600">
                    <a:solidFill>
                      <a:schemeClr val="tx1"/>
                    </a:solidFill>
                    <a:latin typeface="Lato Light" charset="0"/>
                  </a:defRPr>
                </a:lvl7pPr>
                <a:lvl8pPr marL="6858000" indent="-609600" defTabSz="457200" eaLnBrk="0" fontAlgn="base" hangingPunct="0">
                  <a:spcBef>
                    <a:spcPct val="0"/>
                  </a:spcBef>
                  <a:spcAft>
                    <a:spcPct val="0"/>
                  </a:spcAft>
                  <a:defRPr sz="3600">
                    <a:solidFill>
                      <a:schemeClr val="tx1"/>
                    </a:solidFill>
                    <a:latin typeface="Lato Light" charset="0"/>
                  </a:defRPr>
                </a:lvl8pPr>
                <a:lvl9pPr marL="7315200" indent="-609600" defTabSz="457200" eaLnBrk="0" fontAlgn="base" hangingPunct="0">
                  <a:spcBef>
                    <a:spcPct val="0"/>
                  </a:spcBef>
                  <a:spcAft>
                    <a:spcPct val="0"/>
                  </a:spcAft>
                  <a:defRPr sz="3600">
                    <a:solidFill>
                      <a:schemeClr val="tx1"/>
                    </a:solidFill>
                    <a:latin typeface="Lato Light" charset="0"/>
                  </a:defRPr>
                </a:lvl9pPr>
              </a:lstStyle>
              <a:p>
                <a:pPr algn="ctr" eaLnBrk="1" hangingPunct="1">
                  <a:spcBef>
                    <a:spcPct val="20000"/>
                  </a:spcBef>
                  <a:buClr>
                    <a:srgbClr val="0F1113"/>
                  </a:buClr>
                  <a:buSzPct val="25000"/>
                  <a:buFont typeface="Arial" charset="0"/>
                  <a:buNone/>
                </a:pPr>
                <a:r>
                  <a:rPr lang="en-US" altLang="en-US" sz="2800" b="0" i="0" dirty="0">
                    <a:latin typeface="Open Sans" charset="0"/>
                    <a:ea typeface="Open Sans Light" charset="0"/>
                    <a:cs typeface="Open Sans Light" charset="0"/>
                  </a:rPr>
                  <a:t>ENGAGING EMPLOYEES WITH INNOVATIVE AND INTUITIVE RESOURCES</a:t>
                </a:r>
              </a:p>
              <a:p>
                <a:pPr algn="ctr" eaLnBrk="1" hangingPunct="1">
                  <a:spcBef>
                    <a:spcPct val="20000"/>
                  </a:spcBef>
                  <a:buFont typeface="Arial" charset="0"/>
                  <a:buNone/>
                </a:pPr>
                <a:br>
                  <a:rPr lang="en-US" altLang="en-US" sz="2000" b="0" i="0" dirty="0">
                    <a:latin typeface="Open Sans" charset="0"/>
                    <a:ea typeface="Open Sans Light" charset="0"/>
                    <a:cs typeface="Open Sans Light" charset="0"/>
                  </a:rPr>
                </a:br>
                <a:endParaRPr lang="en-US" altLang="en-US" sz="2000" b="0" i="0" dirty="0">
                  <a:latin typeface="Open Sans" charset="0"/>
                  <a:ea typeface="Open Sans Light" charset="0"/>
                  <a:cs typeface="Open Sans Light" charset="0"/>
                </a:endParaRPr>
              </a:p>
            </p:txBody>
          </p:sp>
        </p:grpSp>
        <p:sp>
          <p:nvSpPr>
            <p:cNvPr id="24" name="Rectangle 23">
              <a:hlinkClick r:id="" action="ppaction://noaction"/>
            </p:cNvPr>
            <p:cNvSpPr/>
            <p:nvPr userDrawn="1"/>
          </p:nvSpPr>
          <p:spPr>
            <a:xfrm>
              <a:off x="8154988" y="-14288"/>
              <a:ext cx="8126412" cy="681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5" name="Rectangle 24">
              <a:hlinkClick r:id="" action="ppaction://noaction"/>
            </p:cNvPr>
            <p:cNvSpPr/>
            <p:nvPr userDrawn="1"/>
          </p:nvSpPr>
          <p:spPr>
            <a:xfrm>
              <a:off x="16235363" y="-15875"/>
              <a:ext cx="8126412" cy="682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6" name="Rectangle 25">
              <a:hlinkClick r:id="" action="ppaction://noaction"/>
            </p:cNvPr>
            <p:cNvSpPr/>
            <p:nvPr userDrawn="1"/>
          </p:nvSpPr>
          <p:spPr>
            <a:xfrm>
              <a:off x="22225" y="6888163"/>
              <a:ext cx="8126413" cy="6827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7" name="Rectangle 26">
              <a:hlinkClick r:id="" action="ppaction://noaction"/>
            </p:cNvPr>
            <p:cNvSpPr/>
            <p:nvPr userDrawn="1"/>
          </p:nvSpPr>
          <p:spPr>
            <a:xfrm>
              <a:off x="8131175" y="6888163"/>
              <a:ext cx="8126413" cy="6827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8" name="Rectangle 27">
              <a:hlinkClick r:id="" action="ppaction://noaction"/>
            </p:cNvPr>
            <p:cNvSpPr/>
            <p:nvPr userDrawn="1"/>
          </p:nvSpPr>
          <p:spPr>
            <a:xfrm>
              <a:off x="16236950" y="6858000"/>
              <a:ext cx="8126413" cy="687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grpSp>
      <p:sp>
        <p:nvSpPr>
          <p:cNvPr id="32" name="Rectangle 31"/>
          <p:cNvSpPr/>
          <p:nvPr userDrawn="1"/>
        </p:nvSpPr>
        <p:spPr>
          <a:xfrm>
            <a:off x="0" y="-15875"/>
            <a:ext cx="24377650" cy="137318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742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94220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1 line header, 1 colum  bullet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gray">
          <a:xfrm>
            <a:off x="970955" y="714463"/>
            <a:ext cx="21972720" cy="930838"/>
          </a:xfrm>
          <a:prstGeom prst="rect">
            <a:avLst/>
          </a:prstGeom>
          <a:noFill/>
          <a:ln>
            <a:noFill/>
          </a:ln>
          <a:effectLst/>
        </p:spPr>
        <p:txBody>
          <a:bodyPr vert="horz" wrap="square" lIns="0" tIns="0" rIns="0" bIns="0" numCol="1" anchor="t" anchorCtr="0" compatLnSpc="1">
            <a:prstTxWarp prst="textNoShape">
              <a:avLst/>
            </a:prstTxWarp>
          </a:bodyPr>
          <a:lstStyle>
            <a:lvl1pPr>
              <a:defRPr>
                <a:solidFill>
                  <a:schemeClr val="tx2"/>
                </a:solidFill>
              </a:defRPr>
            </a:lvl1pPr>
          </a:lstStyle>
          <a:p>
            <a:pPr lvl="0"/>
            <a:r>
              <a:rPr lang="en-US" altLang="en-US" dirty="0"/>
              <a:t>Click to edit master title style</a:t>
            </a:r>
          </a:p>
        </p:txBody>
      </p:sp>
      <p:sp>
        <p:nvSpPr>
          <p:cNvPr id="5" name="Text Placeholder 2"/>
          <p:cNvSpPr>
            <a:spLocks noGrp="1"/>
          </p:cNvSpPr>
          <p:nvPr>
            <p:ph type="body" sz="quarter" idx="10" hasCustomPrompt="1"/>
          </p:nvPr>
        </p:nvSpPr>
        <p:spPr>
          <a:xfrm>
            <a:off x="969185" y="12056705"/>
            <a:ext cx="19815972" cy="770022"/>
          </a:xfrm>
          <a:prstGeom prst="rect">
            <a:avLst/>
          </a:prstGeom>
        </p:spPr>
        <p:txBody>
          <a:bodyPr lIns="0" rIns="0" anchor="b"/>
          <a:lstStyle>
            <a:lvl1pPr marL="0" indent="0">
              <a:buNone/>
              <a:defRPr sz="1800" b="0" i="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Footnote</a:t>
            </a:r>
          </a:p>
        </p:txBody>
      </p:sp>
    </p:spTree>
    <p:extLst>
      <p:ext uri="{BB962C8B-B14F-4D97-AF65-F5344CB8AC3E}">
        <p14:creationId xmlns:p14="http://schemas.microsoft.com/office/powerpoint/2010/main" val="31996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573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9" name="Group 28"/>
          <p:cNvGrpSpPr/>
          <p:nvPr userDrawn="1"/>
        </p:nvGrpSpPr>
        <p:grpSpPr>
          <a:xfrm>
            <a:off x="0" y="-15875"/>
            <a:ext cx="24377650" cy="13746163"/>
            <a:chOff x="0" y="-15875"/>
            <a:chExt cx="24377650" cy="13746163"/>
          </a:xfrm>
        </p:grpSpPr>
        <p:sp>
          <p:nvSpPr>
            <p:cNvPr id="3" name="Rectangle 2"/>
            <p:cNvSpPr/>
            <p:nvPr userDrawn="1"/>
          </p:nvSpPr>
          <p:spPr>
            <a:xfrm>
              <a:off x="0" y="6858000"/>
              <a:ext cx="8126413" cy="6858000"/>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4" name="Rectangle 3"/>
            <p:cNvSpPr/>
            <p:nvPr userDrawn="1"/>
          </p:nvSpPr>
          <p:spPr>
            <a:xfrm>
              <a:off x="8126413" y="6858000"/>
              <a:ext cx="8124825" cy="6858000"/>
            </a:xfrm>
            <a:prstGeom prst="rect">
              <a:avLst/>
            </a:prstGeom>
            <a:solidFill>
              <a:srgbClr val="D4D4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1"/>
                </a:solidFill>
                <a:latin typeface="Montserrat Light" charset="0"/>
              </a:endParaRPr>
            </a:p>
          </p:txBody>
        </p:sp>
        <p:sp>
          <p:nvSpPr>
            <p:cNvPr id="5" name="Rectangle 4"/>
            <p:cNvSpPr/>
            <p:nvPr userDrawn="1"/>
          </p:nvSpPr>
          <p:spPr>
            <a:xfrm>
              <a:off x="16251238" y="6827838"/>
              <a:ext cx="8126412" cy="6888162"/>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6" name="Rectangle 5">
              <a:hlinkClick r:id="" action="ppaction://noaction"/>
            </p:cNvPr>
            <p:cNvSpPr/>
            <p:nvPr userDrawn="1"/>
          </p:nvSpPr>
          <p:spPr>
            <a:xfrm>
              <a:off x="8140700" y="0"/>
              <a:ext cx="8126413" cy="6858000"/>
            </a:xfrm>
            <a:prstGeom prst="rect">
              <a:avLst/>
            </a:prstGeom>
            <a:solidFill>
              <a:srgbClr val="183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grpSp>
          <p:nvGrpSpPr>
            <p:cNvPr id="7" name="Group 8"/>
            <p:cNvGrpSpPr>
              <a:grpSpLocks/>
            </p:cNvGrpSpPr>
            <p:nvPr userDrawn="1"/>
          </p:nvGrpSpPr>
          <p:grpSpPr bwMode="auto">
            <a:xfrm>
              <a:off x="10423525" y="1801813"/>
              <a:ext cx="3576638" cy="3341687"/>
              <a:chOff x="8863076" y="2346092"/>
              <a:chExt cx="2416503" cy="2257033"/>
            </a:xfrm>
          </p:grpSpPr>
          <p:pic>
            <p:nvPicPr>
              <p:cNvPr id="8" name="Picture 34"/>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741300" y="2346092"/>
                <a:ext cx="563328" cy="56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 28"/>
              <p:cNvSpPr txBox="1">
                <a:spLocks/>
              </p:cNvSpPr>
              <p:nvPr/>
            </p:nvSpPr>
            <p:spPr bwMode="auto">
              <a:xfrm>
                <a:off x="8863076" y="3291924"/>
                <a:ext cx="2416503" cy="131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2438400">
                  <a:defRPr sz="3600">
                    <a:solidFill>
                      <a:schemeClr val="tx1"/>
                    </a:solidFill>
                    <a:latin typeface="Lato Light" charset="0"/>
                  </a:defRPr>
                </a:lvl1pPr>
                <a:lvl2pPr marL="1981200" indent="-762000" defTabSz="2438400">
                  <a:defRPr sz="3600">
                    <a:solidFill>
                      <a:schemeClr val="tx1"/>
                    </a:solidFill>
                    <a:latin typeface="Lato Light" charset="0"/>
                  </a:defRPr>
                </a:lvl2pPr>
                <a:lvl3pPr marL="3048000" indent="-609600" defTabSz="2438400">
                  <a:defRPr sz="3600">
                    <a:solidFill>
                      <a:schemeClr val="tx1"/>
                    </a:solidFill>
                    <a:latin typeface="Lato Light" charset="0"/>
                  </a:defRPr>
                </a:lvl3pPr>
                <a:lvl4pPr marL="4267200" indent="-609600" defTabSz="2438400">
                  <a:defRPr sz="3600">
                    <a:solidFill>
                      <a:schemeClr val="tx1"/>
                    </a:solidFill>
                    <a:latin typeface="Lato Light" charset="0"/>
                  </a:defRPr>
                </a:lvl4pPr>
                <a:lvl5pPr marL="5486400" indent="-609600" defTabSz="2438400">
                  <a:defRPr sz="3600">
                    <a:solidFill>
                      <a:schemeClr val="tx1"/>
                    </a:solidFill>
                    <a:latin typeface="Lato Light" charset="0"/>
                  </a:defRPr>
                </a:lvl5pPr>
                <a:lvl6pPr marL="5943600" indent="-609600" defTabSz="2438400" eaLnBrk="0" fontAlgn="base" hangingPunct="0">
                  <a:spcBef>
                    <a:spcPct val="0"/>
                  </a:spcBef>
                  <a:spcAft>
                    <a:spcPct val="0"/>
                  </a:spcAft>
                  <a:defRPr sz="3600">
                    <a:solidFill>
                      <a:schemeClr val="tx1"/>
                    </a:solidFill>
                    <a:latin typeface="Lato Light" charset="0"/>
                  </a:defRPr>
                </a:lvl6pPr>
                <a:lvl7pPr marL="6400800" indent="-609600" defTabSz="2438400" eaLnBrk="0" fontAlgn="base" hangingPunct="0">
                  <a:spcBef>
                    <a:spcPct val="0"/>
                  </a:spcBef>
                  <a:spcAft>
                    <a:spcPct val="0"/>
                  </a:spcAft>
                  <a:defRPr sz="3600">
                    <a:solidFill>
                      <a:schemeClr val="tx1"/>
                    </a:solidFill>
                    <a:latin typeface="Lato Light" charset="0"/>
                  </a:defRPr>
                </a:lvl7pPr>
                <a:lvl8pPr marL="6858000" indent="-609600" defTabSz="2438400" eaLnBrk="0" fontAlgn="base" hangingPunct="0">
                  <a:spcBef>
                    <a:spcPct val="0"/>
                  </a:spcBef>
                  <a:spcAft>
                    <a:spcPct val="0"/>
                  </a:spcAft>
                  <a:defRPr sz="3600">
                    <a:solidFill>
                      <a:schemeClr val="tx1"/>
                    </a:solidFill>
                    <a:latin typeface="Lato Light" charset="0"/>
                  </a:defRPr>
                </a:lvl8pPr>
                <a:lvl9pPr marL="7315200" indent="-609600" defTabSz="2438400" eaLnBrk="0" fontAlgn="base" hangingPunct="0">
                  <a:spcBef>
                    <a:spcPct val="0"/>
                  </a:spcBef>
                  <a:spcAft>
                    <a:spcPct val="0"/>
                  </a:spcAft>
                  <a:defRPr sz="3600">
                    <a:solidFill>
                      <a:schemeClr val="tx1"/>
                    </a:solidFill>
                    <a:latin typeface="Lato Light" charset="0"/>
                  </a:defRPr>
                </a:lvl9pPr>
              </a:lstStyle>
              <a:p>
                <a:pPr algn="ctr" eaLnBrk="1" hangingPunct="1">
                  <a:lnSpc>
                    <a:spcPct val="120000"/>
                  </a:lnSpc>
                  <a:spcBef>
                    <a:spcPct val="20000"/>
                  </a:spcBef>
                  <a:buFont typeface="Arial" charset="0"/>
                  <a:buNone/>
                </a:pPr>
                <a:r>
                  <a:rPr lang="en-US" altLang="en-US" sz="2800" b="0" i="0" dirty="0">
                    <a:solidFill>
                      <a:schemeClr val="bg1"/>
                    </a:solidFill>
                    <a:latin typeface="Open Sans" charset="0"/>
                    <a:ea typeface="Open Sans Light" charset="0"/>
                    <a:cs typeface="Open Sans Light" charset="0"/>
                  </a:rPr>
                  <a:t>MAINTAINING A RETIREMENT-FIRST FOCUS</a:t>
                </a:r>
              </a:p>
            </p:txBody>
          </p:sp>
        </p:grpSp>
        <p:grpSp>
          <p:nvGrpSpPr>
            <p:cNvPr id="10" name="Group 5"/>
            <p:cNvGrpSpPr>
              <a:grpSpLocks/>
            </p:cNvGrpSpPr>
            <p:nvPr userDrawn="1"/>
          </p:nvGrpSpPr>
          <p:grpSpPr bwMode="auto">
            <a:xfrm>
              <a:off x="1858963" y="8574088"/>
              <a:ext cx="4475162" cy="3683000"/>
              <a:chOff x="2851435" y="8395160"/>
              <a:chExt cx="3023640" cy="2488486"/>
            </a:xfrm>
          </p:grpSpPr>
          <p:pic>
            <p:nvPicPr>
              <p:cNvPr id="11"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952832" y="8395160"/>
                <a:ext cx="735557" cy="7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28"/>
              <p:cNvSpPr txBox="1">
                <a:spLocks/>
              </p:cNvSpPr>
              <p:nvPr/>
            </p:nvSpPr>
            <p:spPr bwMode="auto">
              <a:xfrm>
                <a:off x="2851435" y="9396992"/>
                <a:ext cx="3023640" cy="14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indent="-1066800" defTabSz="2438400">
                  <a:defRPr sz="3600">
                    <a:solidFill>
                      <a:schemeClr val="tx1"/>
                    </a:solidFill>
                    <a:latin typeface="Lato Light" charset="0"/>
                  </a:defRPr>
                </a:lvl1pPr>
                <a:lvl2pPr marL="1981200" indent="-762000" defTabSz="2438400">
                  <a:defRPr sz="3600">
                    <a:solidFill>
                      <a:schemeClr val="tx1"/>
                    </a:solidFill>
                    <a:latin typeface="Lato Light" charset="0"/>
                  </a:defRPr>
                </a:lvl2pPr>
                <a:lvl3pPr marL="3048000" indent="-609600" defTabSz="2438400">
                  <a:defRPr sz="3600">
                    <a:solidFill>
                      <a:schemeClr val="tx1"/>
                    </a:solidFill>
                    <a:latin typeface="Lato Light" charset="0"/>
                  </a:defRPr>
                </a:lvl3pPr>
                <a:lvl4pPr marL="4267200" indent="-609600" defTabSz="2438400">
                  <a:defRPr sz="3600">
                    <a:solidFill>
                      <a:schemeClr val="tx1"/>
                    </a:solidFill>
                    <a:latin typeface="Lato Light" charset="0"/>
                  </a:defRPr>
                </a:lvl4pPr>
                <a:lvl5pPr marL="5486400" indent="-609600" defTabSz="2438400">
                  <a:defRPr sz="3600">
                    <a:solidFill>
                      <a:schemeClr val="tx1"/>
                    </a:solidFill>
                    <a:latin typeface="Lato Light" charset="0"/>
                  </a:defRPr>
                </a:lvl5pPr>
                <a:lvl6pPr marL="5943600" indent="-609600" defTabSz="2438400" eaLnBrk="0" fontAlgn="base" hangingPunct="0">
                  <a:spcBef>
                    <a:spcPct val="0"/>
                  </a:spcBef>
                  <a:spcAft>
                    <a:spcPct val="0"/>
                  </a:spcAft>
                  <a:defRPr sz="3600">
                    <a:solidFill>
                      <a:schemeClr val="tx1"/>
                    </a:solidFill>
                    <a:latin typeface="Lato Light" charset="0"/>
                  </a:defRPr>
                </a:lvl6pPr>
                <a:lvl7pPr marL="6400800" indent="-609600" defTabSz="2438400" eaLnBrk="0" fontAlgn="base" hangingPunct="0">
                  <a:spcBef>
                    <a:spcPct val="0"/>
                  </a:spcBef>
                  <a:spcAft>
                    <a:spcPct val="0"/>
                  </a:spcAft>
                  <a:defRPr sz="3600">
                    <a:solidFill>
                      <a:schemeClr val="tx1"/>
                    </a:solidFill>
                    <a:latin typeface="Lato Light" charset="0"/>
                  </a:defRPr>
                </a:lvl7pPr>
                <a:lvl8pPr marL="6858000" indent="-609600" defTabSz="2438400" eaLnBrk="0" fontAlgn="base" hangingPunct="0">
                  <a:spcBef>
                    <a:spcPct val="0"/>
                  </a:spcBef>
                  <a:spcAft>
                    <a:spcPct val="0"/>
                  </a:spcAft>
                  <a:defRPr sz="3600">
                    <a:solidFill>
                      <a:schemeClr val="tx1"/>
                    </a:solidFill>
                    <a:latin typeface="Lato Light" charset="0"/>
                  </a:defRPr>
                </a:lvl8pPr>
                <a:lvl9pPr marL="7315200" indent="-609600" defTabSz="2438400" eaLnBrk="0" fontAlgn="base" hangingPunct="0">
                  <a:spcBef>
                    <a:spcPct val="0"/>
                  </a:spcBef>
                  <a:spcAft>
                    <a:spcPct val="0"/>
                  </a:spcAft>
                  <a:defRPr sz="3600">
                    <a:solidFill>
                      <a:schemeClr val="tx1"/>
                    </a:solidFill>
                    <a:latin typeface="Lato Light" charset="0"/>
                  </a:defRPr>
                </a:lvl9pPr>
              </a:lstStyle>
              <a:p>
                <a:pPr algn="ctr" eaLnBrk="1" hangingPunct="1">
                  <a:spcBef>
                    <a:spcPct val="20000"/>
                  </a:spcBef>
                  <a:buFont typeface="Arial" charset="0"/>
                  <a:buNone/>
                </a:pPr>
                <a:r>
                  <a:rPr lang="en-US" altLang="en-US" sz="2800" b="0" i="0" dirty="0">
                    <a:solidFill>
                      <a:schemeClr val="bg1"/>
                    </a:solidFill>
                    <a:latin typeface="Open Sans" charset="0"/>
                    <a:ea typeface="Open Sans Light" charset="0"/>
                    <a:cs typeface="Open Sans Light" charset="0"/>
                  </a:rPr>
                  <a:t>SIMPLIFYING ADMINISTRATION </a:t>
                </a:r>
                <a:br>
                  <a:rPr lang="en-US" altLang="en-US" sz="2800" b="0" i="0" dirty="0">
                    <a:solidFill>
                      <a:schemeClr val="bg1"/>
                    </a:solidFill>
                    <a:latin typeface="Open Sans" charset="0"/>
                    <a:ea typeface="Open Sans Light" charset="0"/>
                    <a:cs typeface="Open Sans Light" charset="0"/>
                  </a:rPr>
                </a:br>
                <a:r>
                  <a:rPr lang="en-US" altLang="en-US" sz="2800" b="0" i="0" dirty="0">
                    <a:solidFill>
                      <a:schemeClr val="bg1"/>
                    </a:solidFill>
                    <a:latin typeface="Open Sans" charset="0"/>
                    <a:ea typeface="Open Sans Light" charset="0"/>
                    <a:cs typeface="Open Sans Light" charset="0"/>
                  </a:rPr>
                  <a:t>WITH A MODERN TECHNOLOGY PLATFORM</a:t>
                </a:r>
                <a:br>
                  <a:rPr lang="en-US" altLang="en-US" sz="2800" b="0" i="0" dirty="0">
                    <a:solidFill>
                      <a:schemeClr val="bg1"/>
                    </a:solidFill>
                    <a:latin typeface="Open Sans" charset="0"/>
                    <a:ea typeface="Open Sans Light" charset="0"/>
                    <a:cs typeface="Open Sans Light" charset="0"/>
                  </a:rPr>
                </a:br>
                <a:endParaRPr lang="en-US" altLang="en-US" sz="2800" b="0" i="0" dirty="0">
                  <a:solidFill>
                    <a:schemeClr val="bg1"/>
                  </a:solidFill>
                  <a:latin typeface="Open Sans" charset="0"/>
                  <a:ea typeface="Open Sans Light" charset="0"/>
                  <a:cs typeface="Open Sans Light" charset="0"/>
                </a:endParaRPr>
              </a:p>
            </p:txBody>
          </p:sp>
        </p:grpSp>
        <p:grpSp>
          <p:nvGrpSpPr>
            <p:cNvPr id="13" name="Group 6"/>
            <p:cNvGrpSpPr>
              <a:grpSpLocks/>
            </p:cNvGrpSpPr>
            <p:nvPr userDrawn="1"/>
          </p:nvGrpSpPr>
          <p:grpSpPr bwMode="auto">
            <a:xfrm>
              <a:off x="9771063" y="8572500"/>
              <a:ext cx="4894262" cy="3249613"/>
              <a:chOff x="10905203" y="6366546"/>
              <a:chExt cx="3306380" cy="2195281"/>
            </a:xfrm>
          </p:grpSpPr>
          <p:pic>
            <p:nvPicPr>
              <p:cNvPr id="1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944" y="6366546"/>
                <a:ext cx="736773" cy="7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Текст 28"/>
              <p:cNvSpPr txBox="1">
                <a:spLocks/>
              </p:cNvSpPr>
              <p:nvPr/>
            </p:nvSpPr>
            <p:spPr>
              <a:xfrm>
                <a:off x="10905203" y="7372493"/>
                <a:ext cx="3306380" cy="1189334"/>
              </a:xfrm>
              <a:prstGeom prst="rect">
                <a:avLst/>
              </a:prstGeom>
            </p:spPr>
            <p:txBody>
              <a:bodyPr lIns="0"/>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152415" indent="0" algn="ctr">
                  <a:spcBef>
                    <a:spcPts val="0"/>
                  </a:spcBef>
                  <a:buFont typeface="Arial" panose="020B0604020202020204" pitchFamily="34" charset="0"/>
                  <a:buNone/>
                  <a:defRPr/>
                </a:pPr>
                <a:r>
                  <a:rPr lang="en-US" sz="2800" spc="300" dirty="0">
                    <a:latin typeface="Open Sans" charset="0"/>
                    <a:ea typeface="Open Sans" charset="0"/>
                    <a:cs typeface="Open Sans" charset="0"/>
                  </a:rPr>
                  <a:t>PROVIDING </a:t>
                </a:r>
                <a:r>
                  <a:rPr lang="en-US" sz="2800" b="1" dirty="0">
                    <a:latin typeface="Open Sans" charset="0"/>
                    <a:ea typeface="Open Sans" charset="0"/>
                    <a:cs typeface="Open Sans" charset="0"/>
                  </a:rPr>
                  <a:t>SERVICE EXCELLENCE </a:t>
                </a:r>
                <a:r>
                  <a:rPr lang="en-US" sz="2800" spc="300" dirty="0">
                    <a:latin typeface="Open Sans" charset="0"/>
                    <a:ea typeface="Open Sans" charset="0"/>
                    <a:cs typeface="Open Sans" charset="0"/>
                  </a:rPr>
                  <a:t>FOCUSED ON RESULTS</a:t>
                </a:r>
                <a:br>
                  <a:rPr lang="en-US" sz="2800" spc="300" dirty="0">
                    <a:latin typeface="Open Sans" charset="0"/>
                    <a:ea typeface="Open Sans" charset="0"/>
                    <a:cs typeface="Open Sans" charset="0"/>
                  </a:rPr>
                </a:br>
                <a:r>
                  <a:rPr lang="en-US" sz="4400" dirty="0">
                    <a:latin typeface="Open Sans" charset="0"/>
                    <a:ea typeface="Open Sans" charset="0"/>
                    <a:cs typeface="Open Sans" charset="0"/>
                  </a:rPr>
                  <a:t>	</a:t>
                </a:r>
              </a:p>
            </p:txBody>
          </p:sp>
        </p:grpSp>
        <p:grpSp>
          <p:nvGrpSpPr>
            <p:cNvPr id="16" name="Group 7"/>
            <p:cNvGrpSpPr>
              <a:grpSpLocks/>
            </p:cNvGrpSpPr>
            <p:nvPr userDrawn="1"/>
          </p:nvGrpSpPr>
          <p:grpSpPr bwMode="auto">
            <a:xfrm>
              <a:off x="18453100" y="8589963"/>
              <a:ext cx="4087813" cy="3232150"/>
              <a:chOff x="16345723" y="6378215"/>
              <a:chExt cx="2762878" cy="2183441"/>
            </a:xfrm>
          </p:grpSpPr>
          <p:pic>
            <p:nvPicPr>
              <p:cNvPr id="17" name="Picture 4"/>
              <p:cNvPicPr>
                <a:picLocks noChangeAspect="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7315044" y="6378215"/>
                <a:ext cx="815401" cy="52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Текст 28"/>
              <p:cNvSpPr txBox="1">
                <a:spLocks/>
              </p:cNvSpPr>
              <p:nvPr/>
            </p:nvSpPr>
            <p:spPr>
              <a:xfrm>
                <a:off x="16345723" y="7373418"/>
                <a:ext cx="2762878" cy="1188238"/>
              </a:xfrm>
              <a:prstGeom prst="rect">
                <a:avLst/>
              </a:prstGeom>
            </p:spPr>
            <p:txBody>
              <a:bodyPr lIns="0"/>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lvl="1" indent="0" algn="ctr">
                  <a:spcBef>
                    <a:spcPts val="0"/>
                  </a:spcBef>
                  <a:buFont typeface="Arial" panose="020B0604020202020204" pitchFamily="34" charset="0"/>
                  <a:buNone/>
                  <a:defRPr/>
                </a:pPr>
                <a:r>
                  <a:rPr lang="en-US" sz="2800" spc="300" dirty="0">
                    <a:solidFill>
                      <a:schemeClr val="bg1"/>
                    </a:solidFill>
                    <a:latin typeface="Open Sans" charset="0"/>
                    <a:ea typeface="Open Sans" charset="0"/>
                    <a:cs typeface="Open Sans" charset="0"/>
                  </a:rPr>
                  <a:t>DELIVERING </a:t>
                </a:r>
                <a:r>
                  <a:rPr lang="en-US" sz="2800" b="1" dirty="0">
                    <a:solidFill>
                      <a:schemeClr val="bg1"/>
                    </a:solidFill>
                    <a:latin typeface="Open Sans" charset="0"/>
                    <a:ea typeface="Open Sans" charset="0"/>
                    <a:cs typeface="Open Sans" charset="0"/>
                  </a:rPr>
                  <a:t>MEANINGFUL, MEASURABLE </a:t>
                </a:r>
                <a:r>
                  <a:rPr lang="en-US" sz="2800" spc="300" dirty="0">
                    <a:solidFill>
                      <a:schemeClr val="bg1"/>
                    </a:solidFill>
                    <a:latin typeface="Open Sans" charset="0"/>
                    <a:ea typeface="Open Sans" charset="0"/>
                    <a:cs typeface="Open Sans" charset="0"/>
                  </a:rPr>
                  <a:t>VALUE</a:t>
                </a:r>
              </a:p>
              <a:p>
                <a:pPr marL="0" indent="0" algn="ctr">
                  <a:spcBef>
                    <a:spcPts val="0"/>
                  </a:spcBef>
                  <a:buFont typeface="Arial" panose="020B0604020202020204" pitchFamily="34" charset="0"/>
                  <a:buNone/>
                  <a:defRPr/>
                </a:pPr>
                <a:r>
                  <a:rPr lang="en-US" sz="2800" spc="300" dirty="0">
                    <a:solidFill>
                      <a:schemeClr val="bg1"/>
                    </a:solidFill>
                    <a:latin typeface="Open Sans" charset="0"/>
                    <a:ea typeface="Open Sans" charset="0"/>
                    <a:cs typeface="Open Sans" charset="0"/>
                  </a:rPr>
                  <a:t>	</a:t>
                </a:r>
              </a:p>
            </p:txBody>
          </p:sp>
        </p:grpSp>
        <p:sp>
          <p:nvSpPr>
            <p:cNvPr id="19" name="TextBox 22"/>
            <p:cNvSpPr txBox="1">
              <a:spLocks noChangeArrowheads="1"/>
            </p:cNvSpPr>
            <p:nvPr userDrawn="1"/>
          </p:nvSpPr>
          <p:spPr bwMode="auto">
            <a:xfrm>
              <a:off x="1792288" y="2333625"/>
              <a:ext cx="4600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600">
                  <a:solidFill>
                    <a:srgbClr val="7F7F7F"/>
                  </a:solidFill>
                  <a:latin typeface="Open Sans" charset="0"/>
                  <a:ea typeface="Open Sans" charset="0"/>
                  <a:cs typeface="Open Sans" charset="0"/>
                </a:rPr>
                <a:t>OUR </a:t>
              </a:r>
              <a:r>
                <a:rPr lang="en-US" altLang="en-US" sz="6600" b="1">
                  <a:solidFill>
                    <a:srgbClr val="7F7F7F"/>
                  </a:solidFill>
                  <a:latin typeface="Open Sans" charset="0"/>
                  <a:ea typeface="Open Sans" charset="0"/>
                  <a:cs typeface="Open Sans" charset="0"/>
                </a:rPr>
                <a:t>FOCUS</a:t>
              </a:r>
              <a:endParaRPr lang="en-US" altLang="en-US" sz="9600" b="1">
                <a:solidFill>
                  <a:srgbClr val="7F7F7F"/>
                </a:solidFill>
                <a:latin typeface="Open Sans" charset="0"/>
                <a:ea typeface="Open Sans" charset="0"/>
                <a:cs typeface="Open Sans" charset="0"/>
              </a:endParaRPr>
            </a:p>
          </p:txBody>
        </p:sp>
        <p:sp>
          <p:nvSpPr>
            <p:cNvPr id="20" name="Rectangle 19"/>
            <p:cNvSpPr/>
            <p:nvPr userDrawn="1"/>
          </p:nvSpPr>
          <p:spPr>
            <a:xfrm>
              <a:off x="16236950" y="0"/>
              <a:ext cx="8139113" cy="6858000"/>
            </a:xfrm>
            <a:prstGeom prst="rect">
              <a:avLst/>
            </a:prstGeom>
            <a:solidFill>
              <a:srgbClr val="D4D4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grpSp>
          <p:nvGrpSpPr>
            <p:cNvPr id="21" name="Group 9"/>
            <p:cNvGrpSpPr>
              <a:grpSpLocks/>
            </p:cNvGrpSpPr>
            <p:nvPr userDrawn="1"/>
          </p:nvGrpSpPr>
          <p:grpSpPr bwMode="auto">
            <a:xfrm>
              <a:off x="18435638" y="1717675"/>
              <a:ext cx="3978275" cy="3216275"/>
              <a:chOff x="13728151" y="2289174"/>
              <a:chExt cx="2688728" cy="2172324"/>
            </a:xfrm>
          </p:grpSpPr>
          <p:pic>
            <p:nvPicPr>
              <p:cNvPr id="22" name="Picture 3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00428" y="2289174"/>
                <a:ext cx="488483" cy="73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Текст 28"/>
              <p:cNvSpPr txBox="1">
                <a:spLocks/>
              </p:cNvSpPr>
              <p:nvPr/>
            </p:nvSpPr>
            <p:spPr bwMode="auto">
              <a:xfrm>
                <a:off x="13728151" y="3291844"/>
                <a:ext cx="2688728" cy="11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457200">
                  <a:defRPr sz="3600">
                    <a:solidFill>
                      <a:schemeClr val="tx1"/>
                    </a:solidFill>
                    <a:latin typeface="Lato Light" charset="0"/>
                  </a:defRPr>
                </a:lvl1pPr>
                <a:lvl2pPr marL="1981200" indent="-762000" defTabSz="457200">
                  <a:defRPr sz="3600">
                    <a:solidFill>
                      <a:schemeClr val="tx1"/>
                    </a:solidFill>
                    <a:latin typeface="Lato Light" charset="0"/>
                  </a:defRPr>
                </a:lvl2pPr>
                <a:lvl3pPr marL="3048000" indent="-609600" defTabSz="457200">
                  <a:defRPr sz="3600">
                    <a:solidFill>
                      <a:schemeClr val="tx1"/>
                    </a:solidFill>
                    <a:latin typeface="Lato Light" charset="0"/>
                  </a:defRPr>
                </a:lvl3pPr>
                <a:lvl4pPr marL="4267200" indent="-609600" defTabSz="457200">
                  <a:defRPr sz="3600">
                    <a:solidFill>
                      <a:schemeClr val="tx1"/>
                    </a:solidFill>
                    <a:latin typeface="Lato Light" charset="0"/>
                  </a:defRPr>
                </a:lvl4pPr>
                <a:lvl5pPr marL="5486400" indent="-609600" defTabSz="457200">
                  <a:defRPr sz="3600">
                    <a:solidFill>
                      <a:schemeClr val="tx1"/>
                    </a:solidFill>
                    <a:latin typeface="Lato Light" charset="0"/>
                  </a:defRPr>
                </a:lvl5pPr>
                <a:lvl6pPr marL="5943600" indent="-609600" defTabSz="457200" eaLnBrk="0" fontAlgn="base" hangingPunct="0">
                  <a:spcBef>
                    <a:spcPct val="0"/>
                  </a:spcBef>
                  <a:spcAft>
                    <a:spcPct val="0"/>
                  </a:spcAft>
                  <a:defRPr sz="3600">
                    <a:solidFill>
                      <a:schemeClr val="tx1"/>
                    </a:solidFill>
                    <a:latin typeface="Lato Light" charset="0"/>
                  </a:defRPr>
                </a:lvl6pPr>
                <a:lvl7pPr marL="6400800" indent="-609600" defTabSz="457200" eaLnBrk="0" fontAlgn="base" hangingPunct="0">
                  <a:spcBef>
                    <a:spcPct val="0"/>
                  </a:spcBef>
                  <a:spcAft>
                    <a:spcPct val="0"/>
                  </a:spcAft>
                  <a:defRPr sz="3600">
                    <a:solidFill>
                      <a:schemeClr val="tx1"/>
                    </a:solidFill>
                    <a:latin typeface="Lato Light" charset="0"/>
                  </a:defRPr>
                </a:lvl7pPr>
                <a:lvl8pPr marL="6858000" indent="-609600" defTabSz="457200" eaLnBrk="0" fontAlgn="base" hangingPunct="0">
                  <a:spcBef>
                    <a:spcPct val="0"/>
                  </a:spcBef>
                  <a:spcAft>
                    <a:spcPct val="0"/>
                  </a:spcAft>
                  <a:defRPr sz="3600">
                    <a:solidFill>
                      <a:schemeClr val="tx1"/>
                    </a:solidFill>
                    <a:latin typeface="Lato Light" charset="0"/>
                  </a:defRPr>
                </a:lvl8pPr>
                <a:lvl9pPr marL="7315200" indent="-609600" defTabSz="457200" eaLnBrk="0" fontAlgn="base" hangingPunct="0">
                  <a:spcBef>
                    <a:spcPct val="0"/>
                  </a:spcBef>
                  <a:spcAft>
                    <a:spcPct val="0"/>
                  </a:spcAft>
                  <a:defRPr sz="3600">
                    <a:solidFill>
                      <a:schemeClr val="tx1"/>
                    </a:solidFill>
                    <a:latin typeface="Lato Light" charset="0"/>
                  </a:defRPr>
                </a:lvl9pPr>
              </a:lstStyle>
              <a:p>
                <a:pPr algn="ctr" eaLnBrk="1" hangingPunct="1">
                  <a:spcBef>
                    <a:spcPct val="20000"/>
                  </a:spcBef>
                  <a:buClr>
                    <a:srgbClr val="0F1113"/>
                  </a:buClr>
                  <a:buSzPct val="25000"/>
                  <a:buFont typeface="Arial" charset="0"/>
                  <a:buNone/>
                </a:pPr>
                <a:r>
                  <a:rPr lang="en-US" altLang="en-US" sz="2800" b="0" i="0" dirty="0">
                    <a:latin typeface="Open Sans" charset="0"/>
                    <a:ea typeface="Open Sans Light" charset="0"/>
                    <a:cs typeface="Open Sans Light" charset="0"/>
                  </a:rPr>
                  <a:t>ENGAGING EMPLOYEES WITH INNOVATIVE AND INTUITIVE RESOURCES</a:t>
                </a:r>
              </a:p>
              <a:p>
                <a:pPr algn="ctr" eaLnBrk="1" hangingPunct="1">
                  <a:spcBef>
                    <a:spcPct val="20000"/>
                  </a:spcBef>
                  <a:buFont typeface="Arial" charset="0"/>
                  <a:buNone/>
                </a:pPr>
                <a:br>
                  <a:rPr lang="en-US" altLang="en-US" sz="2000" b="0" i="0" dirty="0">
                    <a:latin typeface="Open Sans" charset="0"/>
                    <a:ea typeface="Open Sans Light" charset="0"/>
                    <a:cs typeface="Open Sans Light" charset="0"/>
                  </a:rPr>
                </a:br>
                <a:endParaRPr lang="en-US" altLang="en-US" sz="2000" b="0" i="0" dirty="0">
                  <a:latin typeface="Open Sans" charset="0"/>
                  <a:ea typeface="Open Sans Light" charset="0"/>
                  <a:cs typeface="Open Sans Light" charset="0"/>
                </a:endParaRPr>
              </a:p>
            </p:txBody>
          </p:sp>
        </p:grpSp>
        <p:sp>
          <p:nvSpPr>
            <p:cNvPr id="24" name="Rectangle 23">
              <a:hlinkClick r:id="" action="ppaction://noaction"/>
            </p:cNvPr>
            <p:cNvSpPr/>
            <p:nvPr userDrawn="1"/>
          </p:nvSpPr>
          <p:spPr>
            <a:xfrm>
              <a:off x="8154988" y="-14288"/>
              <a:ext cx="8126412" cy="681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5" name="Rectangle 24">
              <a:hlinkClick r:id="" action="ppaction://noaction"/>
            </p:cNvPr>
            <p:cNvSpPr/>
            <p:nvPr userDrawn="1"/>
          </p:nvSpPr>
          <p:spPr>
            <a:xfrm>
              <a:off x="16235363" y="-15875"/>
              <a:ext cx="8126412" cy="682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6" name="Rectangle 25">
              <a:hlinkClick r:id="" action="ppaction://noaction"/>
            </p:cNvPr>
            <p:cNvSpPr/>
            <p:nvPr userDrawn="1"/>
          </p:nvSpPr>
          <p:spPr>
            <a:xfrm>
              <a:off x="22225" y="6888163"/>
              <a:ext cx="8126413" cy="6827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7" name="Rectangle 26">
              <a:hlinkClick r:id="" action="ppaction://noaction"/>
            </p:cNvPr>
            <p:cNvSpPr/>
            <p:nvPr userDrawn="1"/>
          </p:nvSpPr>
          <p:spPr>
            <a:xfrm>
              <a:off x="8131175" y="6888163"/>
              <a:ext cx="8126413" cy="6827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sp>
          <p:nvSpPr>
            <p:cNvPr id="28" name="Rectangle 27">
              <a:hlinkClick r:id="" action="ppaction://noaction"/>
            </p:cNvPr>
            <p:cNvSpPr/>
            <p:nvPr userDrawn="1"/>
          </p:nvSpPr>
          <p:spPr>
            <a:xfrm>
              <a:off x="16236950" y="6858000"/>
              <a:ext cx="8126413" cy="687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Montserrat Light" charset="0"/>
              </a:endParaRPr>
            </a:p>
          </p:txBody>
        </p:sp>
      </p:grpSp>
      <p:sp>
        <p:nvSpPr>
          <p:cNvPr id="32" name="Rectangle 31"/>
          <p:cNvSpPr/>
          <p:nvPr userDrawn="1"/>
        </p:nvSpPr>
        <p:spPr>
          <a:xfrm>
            <a:off x="0" y="-15875"/>
            <a:ext cx="24377650" cy="137318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20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eadline and Blank Content">
    <p:spTree>
      <p:nvGrpSpPr>
        <p:cNvPr id="1" name=""/>
        <p:cNvGrpSpPr/>
        <p:nvPr/>
      </p:nvGrpSpPr>
      <p:grpSpPr>
        <a:xfrm>
          <a:off x="0" y="0"/>
          <a:ext cx="0" cy="0"/>
          <a:chOff x="0" y="0"/>
          <a:chExt cx="0" cy="0"/>
        </a:xfrm>
      </p:grpSpPr>
      <p:sp>
        <p:nvSpPr>
          <p:cNvPr id="3" name="Title 2"/>
          <p:cNvSpPr>
            <a:spLocks noGrp="1"/>
          </p:cNvSpPr>
          <p:nvPr>
            <p:ph type="title"/>
          </p:nvPr>
        </p:nvSpPr>
        <p:spPr>
          <a:xfrm>
            <a:off x="1054524" y="485379"/>
            <a:ext cx="22344572" cy="1359062"/>
          </a:xfrm>
          <a:prstGeom prst="rect">
            <a:avLst/>
          </a:prstGeom>
        </p:spPr>
        <p:txBody>
          <a:bodyPr lIns="217673" tIns="108836" rIns="217673" bIns="108836"/>
          <a:lstStyle/>
          <a:p>
            <a:r>
              <a:rPr lang="en-US" dirty="0"/>
              <a:t>Click to edit Master title style</a:t>
            </a:r>
          </a:p>
        </p:txBody>
      </p:sp>
    </p:spTree>
    <p:extLst>
      <p:ext uri="{BB962C8B-B14F-4D97-AF65-F5344CB8AC3E}">
        <p14:creationId xmlns:p14="http://schemas.microsoft.com/office/powerpoint/2010/main" val="9129203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493678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5" y="0"/>
            <a:ext cx="12188825"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2318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0" y="2"/>
            <a:ext cx="12188825"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5824625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1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0"/>
            <a:ext cx="12188825" cy="6858000"/>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0" y="6858000"/>
            <a:ext cx="12188825"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01790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0"/>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836744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0"/>
            <a:ext cx="12188825" cy="6858000"/>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0" y="0"/>
            <a:ext cx="12188825"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5240844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0" y="6858000"/>
            <a:ext cx="12188825"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07823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6858000"/>
            <a:ext cx="12188825" cy="6858000"/>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0" y="0"/>
            <a:ext cx="12188825"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370616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12188825" y="0"/>
            <a:ext cx="12188825"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615194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6_Placeholder-Imag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8940801"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419229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115989" y="0"/>
            <a:ext cx="6020412" cy="4176224"/>
          </a:xfrm>
          <a:solidFill>
            <a:schemeClr val="bg1">
              <a:lumMod val="95000"/>
            </a:schemeClr>
          </a:solidFill>
        </p:spPr>
        <p:txBody>
          <a:bodyPr rtlCol="0">
            <a:normAutofit/>
          </a:bodyPr>
          <a:lstStyle>
            <a:lvl1pPr>
              <a:defRPr sz="2799"/>
            </a:lvl1pPr>
          </a:lstStyle>
          <a:p>
            <a:pPr lvl="0"/>
            <a:endParaRPr lang="en-US" noProof="0"/>
          </a:p>
        </p:txBody>
      </p:sp>
      <p:sp>
        <p:nvSpPr>
          <p:cNvPr id="3" name="Picture Placeholder 2"/>
          <p:cNvSpPr>
            <a:spLocks noGrp="1"/>
          </p:cNvSpPr>
          <p:nvPr>
            <p:ph type="pic" sz="quarter" idx="10"/>
          </p:nvPr>
        </p:nvSpPr>
        <p:spPr>
          <a:xfrm>
            <a:off x="0" y="4281978"/>
            <a:ext cx="6020412" cy="4176224"/>
          </a:xfrm>
          <a:solidFill>
            <a:schemeClr val="bg1">
              <a:lumMod val="95000"/>
            </a:schemeClr>
          </a:solidFill>
        </p:spPr>
        <p:txBody>
          <a:bodyPr rtlCol="0">
            <a:normAutofit/>
          </a:bodyPr>
          <a:lstStyle>
            <a:lvl1pPr>
              <a:defRPr sz="2799"/>
            </a:lvl1pPr>
          </a:lstStyle>
          <a:p>
            <a:pPr lvl="0"/>
            <a:endParaRPr lang="en-US" noProof="0"/>
          </a:p>
        </p:txBody>
      </p:sp>
      <p:sp>
        <p:nvSpPr>
          <p:cNvPr id="11" name="Picture Placeholder 2"/>
          <p:cNvSpPr>
            <a:spLocks noGrp="1"/>
          </p:cNvSpPr>
          <p:nvPr>
            <p:ph type="pic" sz="quarter" idx="12"/>
          </p:nvPr>
        </p:nvSpPr>
        <p:spPr>
          <a:xfrm>
            <a:off x="18352602" y="0"/>
            <a:ext cx="6025049" cy="4176224"/>
          </a:xfrm>
          <a:solidFill>
            <a:schemeClr val="bg1">
              <a:lumMod val="95000"/>
            </a:schemeClr>
          </a:solidFill>
        </p:spPr>
        <p:txBody>
          <a:bodyPr rtlCol="0">
            <a:normAutofit/>
          </a:bodyPr>
          <a:lstStyle>
            <a:lvl1pPr>
              <a:defRPr sz="2799"/>
            </a:lvl1pPr>
          </a:lstStyle>
          <a:p>
            <a:pPr lvl="0"/>
            <a:endParaRPr lang="en-US" noProof="0"/>
          </a:p>
        </p:txBody>
      </p:sp>
      <p:sp>
        <p:nvSpPr>
          <p:cNvPr id="12" name="Picture Placeholder 2"/>
          <p:cNvSpPr>
            <a:spLocks noGrp="1"/>
          </p:cNvSpPr>
          <p:nvPr>
            <p:ph type="pic" sz="quarter" idx="13"/>
          </p:nvPr>
        </p:nvSpPr>
        <p:spPr>
          <a:xfrm>
            <a:off x="12231978" y="4318162"/>
            <a:ext cx="6020412" cy="414004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4043237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8_Placeholder-Image">
    <p:spTree>
      <p:nvGrpSpPr>
        <p:cNvPr id="1" name=""/>
        <p:cNvGrpSpPr/>
        <p:nvPr/>
      </p:nvGrpSpPr>
      <p:grpSpPr>
        <a:xfrm>
          <a:off x="0" y="0"/>
          <a:ext cx="0" cy="0"/>
          <a:chOff x="0" y="0"/>
          <a:chExt cx="0" cy="0"/>
        </a:xfrm>
      </p:grpSpPr>
      <p:sp>
        <p:nvSpPr>
          <p:cNvPr id="23" name="Picture Placeholder 2"/>
          <p:cNvSpPr>
            <a:spLocks noGrp="1"/>
          </p:cNvSpPr>
          <p:nvPr>
            <p:ph type="pic" sz="quarter" idx="17"/>
          </p:nvPr>
        </p:nvSpPr>
        <p:spPr>
          <a:xfrm>
            <a:off x="0" y="1"/>
            <a:ext cx="6091865" cy="4577034"/>
          </a:xfrm>
          <a:solidFill>
            <a:schemeClr val="bg1">
              <a:lumMod val="95000"/>
            </a:schemeClr>
          </a:solidFill>
        </p:spPr>
        <p:txBody>
          <a:bodyPr rtlCol="0">
            <a:normAutofit/>
          </a:bodyPr>
          <a:lstStyle>
            <a:lvl1pPr>
              <a:defRPr sz="2799"/>
            </a:lvl1pPr>
          </a:lstStyle>
          <a:p>
            <a:pPr lvl="0"/>
            <a:endParaRPr lang="en-US" noProof="0"/>
          </a:p>
        </p:txBody>
      </p:sp>
      <p:sp>
        <p:nvSpPr>
          <p:cNvPr id="24" name="Picture Placeholder 2"/>
          <p:cNvSpPr>
            <a:spLocks noGrp="1"/>
          </p:cNvSpPr>
          <p:nvPr>
            <p:ph type="pic" sz="quarter" idx="18"/>
          </p:nvPr>
        </p:nvSpPr>
        <p:spPr>
          <a:xfrm>
            <a:off x="6092033" y="1"/>
            <a:ext cx="6091865" cy="4577034"/>
          </a:xfrm>
          <a:solidFill>
            <a:schemeClr val="bg1">
              <a:lumMod val="95000"/>
            </a:schemeClr>
          </a:solidFill>
        </p:spPr>
        <p:txBody>
          <a:bodyPr rtlCol="0">
            <a:normAutofit/>
          </a:bodyPr>
          <a:lstStyle>
            <a:lvl1pPr>
              <a:defRPr sz="2799"/>
            </a:lvl1pPr>
          </a:lstStyle>
          <a:p>
            <a:pPr lvl="0"/>
            <a:endParaRPr lang="en-US" noProof="0"/>
          </a:p>
        </p:txBody>
      </p:sp>
      <p:sp>
        <p:nvSpPr>
          <p:cNvPr id="25" name="Picture Placeholder 2"/>
          <p:cNvSpPr>
            <a:spLocks noGrp="1"/>
          </p:cNvSpPr>
          <p:nvPr>
            <p:ph type="pic" sz="quarter" idx="19"/>
          </p:nvPr>
        </p:nvSpPr>
        <p:spPr>
          <a:xfrm>
            <a:off x="12183732" y="1"/>
            <a:ext cx="6091865" cy="4577034"/>
          </a:xfrm>
          <a:solidFill>
            <a:schemeClr val="bg1">
              <a:lumMod val="95000"/>
            </a:schemeClr>
          </a:solidFill>
        </p:spPr>
        <p:txBody>
          <a:bodyPr rtlCol="0">
            <a:normAutofit/>
          </a:bodyPr>
          <a:lstStyle>
            <a:lvl1pPr>
              <a:defRPr sz="2799"/>
            </a:lvl1pPr>
          </a:lstStyle>
          <a:p>
            <a:pPr lvl="0"/>
            <a:endParaRPr lang="en-US" noProof="0"/>
          </a:p>
        </p:txBody>
      </p:sp>
      <p:sp>
        <p:nvSpPr>
          <p:cNvPr id="26" name="Picture Placeholder 2"/>
          <p:cNvSpPr>
            <a:spLocks noGrp="1"/>
          </p:cNvSpPr>
          <p:nvPr>
            <p:ph type="pic" sz="quarter" idx="20"/>
          </p:nvPr>
        </p:nvSpPr>
        <p:spPr>
          <a:xfrm>
            <a:off x="18275763" y="1"/>
            <a:ext cx="6101887" cy="4577034"/>
          </a:xfrm>
          <a:solidFill>
            <a:schemeClr val="bg1">
              <a:lumMod val="95000"/>
            </a:schemeClr>
          </a:solidFill>
        </p:spPr>
        <p:txBody>
          <a:bodyPr rtlCol="0">
            <a:normAutofit/>
          </a:bodyPr>
          <a:lstStyle>
            <a:lvl1pPr>
              <a:defRPr sz="2799"/>
            </a:lvl1pPr>
          </a:lstStyle>
          <a:p>
            <a:pPr lvl="0"/>
            <a:endParaRPr lang="en-US" noProof="0"/>
          </a:p>
        </p:txBody>
      </p:sp>
      <p:sp>
        <p:nvSpPr>
          <p:cNvPr id="27" name="Picture Placeholder 2"/>
          <p:cNvSpPr>
            <a:spLocks noGrp="1"/>
          </p:cNvSpPr>
          <p:nvPr>
            <p:ph type="pic" sz="quarter" idx="10"/>
          </p:nvPr>
        </p:nvSpPr>
        <p:spPr>
          <a:xfrm>
            <a:off x="0" y="9138967"/>
            <a:ext cx="6101555" cy="4577034"/>
          </a:xfrm>
          <a:solidFill>
            <a:schemeClr val="bg1">
              <a:lumMod val="95000"/>
            </a:schemeClr>
          </a:solidFill>
        </p:spPr>
        <p:txBody>
          <a:bodyPr rtlCol="0">
            <a:normAutofit/>
          </a:bodyPr>
          <a:lstStyle>
            <a:lvl1pPr>
              <a:defRPr sz="2799"/>
            </a:lvl1pPr>
          </a:lstStyle>
          <a:p>
            <a:pPr lvl="0"/>
            <a:endParaRPr lang="en-US" noProof="0"/>
          </a:p>
        </p:txBody>
      </p:sp>
      <p:sp>
        <p:nvSpPr>
          <p:cNvPr id="28" name="Picture Placeholder 2"/>
          <p:cNvSpPr>
            <a:spLocks noGrp="1"/>
          </p:cNvSpPr>
          <p:nvPr>
            <p:ph type="pic" sz="quarter" idx="14"/>
          </p:nvPr>
        </p:nvSpPr>
        <p:spPr>
          <a:xfrm>
            <a:off x="6101721" y="9138967"/>
            <a:ext cx="6091865" cy="4577034"/>
          </a:xfrm>
          <a:solidFill>
            <a:schemeClr val="bg1">
              <a:lumMod val="95000"/>
            </a:schemeClr>
          </a:solidFill>
        </p:spPr>
        <p:txBody>
          <a:bodyPr rtlCol="0">
            <a:normAutofit/>
          </a:bodyPr>
          <a:lstStyle>
            <a:lvl1pPr>
              <a:defRPr sz="2799"/>
            </a:lvl1pPr>
          </a:lstStyle>
          <a:p>
            <a:pPr lvl="0"/>
            <a:endParaRPr lang="en-US" noProof="0"/>
          </a:p>
        </p:txBody>
      </p:sp>
      <p:sp>
        <p:nvSpPr>
          <p:cNvPr id="29" name="Picture Placeholder 2"/>
          <p:cNvSpPr>
            <a:spLocks noGrp="1"/>
          </p:cNvSpPr>
          <p:nvPr>
            <p:ph type="pic" sz="quarter" idx="15"/>
          </p:nvPr>
        </p:nvSpPr>
        <p:spPr>
          <a:xfrm>
            <a:off x="12193420" y="9138967"/>
            <a:ext cx="6091865" cy="4577034"/>
          </a:xfrm>
          <a:solidFill>
            <a:schemeClr val="bg1">
              <a:lumMod val="95000"/>
            </a:schemeClr>
          </a:solidFill>
        </p:spPr>
        <p:txBody>
          <a:bodyPr rtlCol="0">
            <a:normAutofit/>
          </a:bodyPr>
          <a:lstStyle>
            <a:lvl1pPr>
              <a:defRPr sz="2799"/>
            </a:lvl1pPr>
          </a:lstStyle>
          <a:p>
            <a:pPr lvl="0"/>
            <a:endParaRPr lang="en-US" noProof="0"/>
          </a:p>
        </p:txBody>
      </p:sp>
      <p:sp>
        <p:nvSpPr>
          <p:cNvPr id="30" name="Picture Placeholder 2"/>
          <p:cNvSpPr>
            <a:spLocks noGrp="1"/>
          </p:cNvSpPr>
          <p:nvPr>
            <p:ph type="pic" sz="quarter" idx="16"/>
          </p:nvPr>
        </p:nvSpPr>
        <p:spPr>
          <a:xfrm>
            <a:off x="18285453" y="9138967"/>
            <a:ext cx="6091865" cy="4577034"/>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659414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9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7"/>
          </p:nvPr>
        </p:nvSpPr>
        <p:spPr>
          <a:xfrm>
            <a:off x="1" y="0"/>
            <a:ext cx="12188823"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5246821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3" y="2"/>
            <a:ext cx="8125881" cy="6858000"/>
          </a:xfrm>
          <a:solidFill>
            <a:schemeClr val="bg1">
              <a:lumMod val="95000"/>
            </a:schemeClr>
          </a:solidFill>
        </p:spPr>
        <p:txBody>
          <a:bodyPr rtlCol="0">
            <a:normAutofit/>
          </a:bodyPr>
          <a:lstStyle>
            <a:lvl1pPr>
              <a:defRPr sz="2799"/>
            </a:lvl1pPr>
          </a:lstStyle>
          <a:p>
            <a:pPr lvl="0"/>
            <a:endParaRPr lang="en-US" noProof="0"/>
          </a:p>
        </p:txBody>
      </p:sp>
      <p:sp>
        <p:nvSpPr>
          <p:cNvPr id="10" name="Picture Placeholder 2"/>
          <p:cNvSpPr>
            <a:spLocks noGrp="1"/>
          </p:cNvSpPr>
          <p:nvPr>
            <p:ph type="pic" sz="quarter" idx="11"/>
          </p:nvPr>
        </p:nvSpPr>
        <p:spPr>
          <a:xfrm>
            <a:off x="8125883" y="6858000"/>
            <a:ext cx="8125881" cy="6858000"/>
          </a:xfrm>
          <a:solidFill>
            <a:schemeClr val="bg1">
              <a:lumMod val="95000"/>
            </a:schemeClr>
          </a:solidFill>
        </p:spPr>
        <p:txBody>
          <a:bodyPr rtlCol="0">
            <a:normAutofit/>
          </a:bodyPr>
          <a:lstStyle>
            <a:lvl1pPr>
              <a:defRPr sz="2799"/>
            </a:lvl1pPr>
          </a:lstStyle>
          <a:p>
            <a:pPr lvl="0"/>
            <a:endParaRPr lang="en-US" noProof="0"/>
          </a:p>
        </p:txBody>
      </p:sp>
      <p:sp>
        <p:nvSpPr>
          <p:cNvPr id="11" name="Picture Placeholder 2"/>
          <p:cNvSpPr>
            <a:spLocks noGrp="1"/>
          </p:cNvSpPr>
          <p:nvPr>
            <p:ph type="pic" sz="quarter" idx="12"/>
          </p:nvPr>
        </p:nvSpPr>
        <p:spPr>
          <a:xfrm>
            <a:off x="16251770" y="0"/>
            <a:ext cx="8125881"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4005751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0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3" y="2"/>
            <a:ext cx="8125881" cy="6858000"/>
          </a:xfrm>
          <a:solidFill>
            <a:schemeClr val="bg1">
              <a:lumMod val="95000"/>
            </a:schemeClr>
          </a:solidFill>
        </p:spPr>
        <p:txBody>
          <a:bodyPr rtlCol="0">
            <a:normAutofit/>
          </a:bodyPr>
          <a:lstStyle>
            <a:lvl1pPr>
              <a:defRPr sz="2799"/>
            </a:lvl1pPr>
          </a:lstStyle>
          <a:p>
            <a:pPr lvl="0"/>
            <a:endParaRPr lang="en-US" noProof="0"/>
          </a:p>
        </p:txBody>
      </p:sp>
      <p:sp>
        <p:nvSpPr>
          <p:cNvPr id="12" name="Picture Placeholder 2"/>
          <p:cNvSpPr>
            <a:spLocks noGrp="1"/>
          </p:cNvSpPr>
          <p:nvPr>
            <p:ph type="pic" sz="quarter" idx="11"/>
          </p:nvPr>
        </p:nvSpPr>
        <p:spPr>
          <a:xfrm>
            <a:off x="8125883" y="0"/>
            <a:ext cx="8125881" cy="6858000"/>
          </a:xfrm>
          <a:solidFill>
            <a:schemeClr val="bg1">
              <a:lumMod val="95000"/>
            </a:schemeClr>
          </a:solidFill>
        </p:spPr>
        <p:txBody>
          <a:bodyPr rtlCol="0">
            <a:normAutofit/>
          </a:bodyPr>
          <a:lstStyle>
            <a:lvl1pPr>
              <a:defRPr sz="2799"/>
            </a:lvl1pPr>
          </a:lstStyle>
          <a:p>
            <a:pPr lvl="0"/>
            <a:endParaRPr lang="en-US" noProof="0" dirty="0"/>
          </a:p>
        </p:txBody>
      </p:sp>
      <p:sp>
        <p:nvSpPr>
          <p:cNvPr id="13" name="Picture Placeholder 2"/>
          <p:cNvSpPr>
            <a:spLocks noGrp="1"/>
          </p:cNvSpPr>
          <p:nvPr>
            <p:ph type="pic" sz="quarter" idx="12"/>
          </p:nvPr>
        </p:nvSpPr>
        <p:spPr>
          <a:xfrm>
            <a:off x="16251770" y="0"/>
            <a:ext cx="8125881"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6186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12188825" y="0"/>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9048997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1_Placeholder-Imag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2525424" y="4090498"/>
            <a:ext cx="6070499" cy="5122984"/>
          </a:xfrm>
          <a:solidFill>
            <a:schemeClr val="bg1">
              <a:lumMod val="95000"/>
            </a:schemeClr>
          </a:solidFill>
        </p:spPr>
        <p:txBody>
          <a:bodyPr rtlCol="0">
            <a:normAutofit/>
          </a:bodyPr>
          <a:lstStyle>
            <a:lvl1pPr>
              <a:defRPr sz="2799"/>
            </a:lvl1pPr>
          </a:lstStyle>
          <a:p>
            <a:pPr lvl="0"/>
            <a:endParaRPr lang="en-US" noProof="0"/>
          </a:p>
        </p:txBody>
      </p:sp>
      <p:sp>
        <p:nvSpPr>
          <p:cNvPr id="12" name="Picture Placeholder 2"/>
          <p:cNvSpPr>
            <a:spLocks noGrp="1"/>
          </p:cNvSpPr>
          <p:nvPr>
            <p:ph type="pic" sz="quarter" idx="11"/>
          </p:nvPr>
        </p:nvSpPr>
        <p:spPr>
          <a:xfrm>
            <a:off x="9290374" y="4090498"/>
            <a:ext cx="6070499" cy="5122984"/>
          </a:xfrm>
          <a:solidFill>
            <a:schemeClr val="bg1">
              <a:lumMod val="95000"/>
            </a:schemeClr>
          </a:solidFill>
        </p:spPr>
        <p:txBody>
          <a:bodyPr rtlCol="0">
            <a:normAutofit/>
          </a:bodyPr>
          <a:lstStyle>
            <a:lvl1pPr>
              <a:defRPr sz="2799"/>
            </a:lvl1pPr>
          </a:lstStyle>
          <a:p>
            <a:pPr lvl="0"/>
            <a:endParaRPr lang="en-US" noProof="0" dirty="0"/>
          </a:p>
        </p:txBody>
      </p:sp>
      <p:sp>
        <p:nvSpPr>
          <p:cNvPr id="13" name="Picture Placeholder 2"/>
          <p:cNvSpPr>
            <a:spLocks noGrp="1"/>
          </p:cNvSpPr>
          <p:nvPr>
            <p:ph type="pic" sz="quarter" idx="12"/>
          </p:nvPr>
        </p:nvSpPr>
        <p:spPr>
          <a:xfrm>
            <a:off x="16055324" y="4090498"/>
            <a:ext cx="6070499" cy="5122984"/>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4052095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2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703190" y="4031882"/>
            <a:ext cx="7001188" cy="5122984"/>
          </a:xfrm>
          <a:solidFill>
            <a:schemeClr val="bg1">
              <a:lumMod val="95000"/>
            </a:schemeClr>
          </a:solidFill>
        </p:spPr>
        <p:txBody>
          <a:bodyPr rtlCol="0">
            <a:normAutofit/>
          </a:bodyPr>
          <a:lstStyle>
            <a:lvl1pPr>
              <a:defRPr sz="2799"/>
            </a:lvl1pPr>
          </a:lstStyle>
          <a:p>
            <a:pPr lvl="0"/>
            <a:endParaRPr lang="en-US" noProof="0"/>
          </a:p>
        </p:txBody>
      </p:sp>
      <p:sp>
        <p:nvSpPr>
          <p:cNvPr id="10" name="Picture Placeholder 2"/>
          <p:cNvSpPr>
            <a:spLocks noGrp="1"/>
          </p:cNvSpPr>
          <p:nvPr>
            <p:ph type="pic" sz="quarter" idx="11"/>
          </p:nvPr>
        </p:nvSpPr>
        <p:spPr>
          <a:xfrm>
            <a:off x="8704380" y="4031882"/>
            <a:ext cx="7001186" cy="5122984"/>
          </a:xfrm>
          <a:solidFill>
            <a:schemeClr val="bg1">
              <a:lumMod val="95000"/>
            </a:schemeClr>
          </a:solidFill>
        </p:spPr>
        <p:txBody>
          <a:bodyPr rtlCol="0">
            <a:normAutofit/>
          </a:bodyPr>
          <a:lstStyle>
            <a:lvl1pPr>
              <a:defRPr sz="2799"/>
            </a:lvl1pPr>
          </a:lstStyle>
          <a:p>
            <a:pPr lvl="0"/>
            <a:endParaRPr lang="en-US" noProof="0" dirty="0"/>
          </a:p>
        </p:txBody>
      </p:sp>
      <p:sp>
        <p:nvSpPr>
          <p:cNvPr id="11" name="Picture Placeholder 2"/>
          <p:cNvSpPr>
            <a:spLocks noGrp="1"/>
          </p:cNvSpPr>
          <p:nvPr>
            <p:ph type="pic" sz="quarter" idx="12"/>
          </p:nvPr>
        </p:nvSpPr>
        <p:spPr>
          <a:xfrm>
            <a:off x="15705565" y="4031883"/>
            <a:ext cx="7001188" cy="5122986"/>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920672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3" y="7342908"/>
            <a:ext cx="8125881" cy="6373092"/>
          </a:xfrm>
          <a:solidFill>
            <a:schemeClr val="bg1">
              <a:lumMod val="95000"/>
            </a:schemeClr>
          </a:solidFill>
        </p:spPr>
        <p:txBody>
          <a:bodyPr rtlCol="0">
            <a:normAutofit/>
          </a:bodyPr>
          <a:lstStyle>
            <a:lvl1pPr>
              <a:defRPr sz="2799"/>
            </a:lvl1pPr>
          </a:lstStyle>
          <a:p>
            <a:pPr lvl="0"/>
            <a:endParaRPr lang="en-US" noProof="0"/>
          </a:p>
        </p:txBody>
      </p:sp>
      <p:sp>
        <p:nvSpPr>
          <p:cNvPr id="8" name="Picture Placeholder 2"/>
          <p:cNvSpPr>
            <a:spLocks noGrp="1"/>
          </p:cNvSpPr>
          <p:nvPr>
            <p:ph type="pic" sz="quarter" idx="11"/>
          </p:nvPr>
        </p:nvSpPr>
        <p:spPr>
          <a:xfrm>
            <a:off x="16251770" y="7342908"/>
            <a:ext cx="8125881" cy="6373092"/>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6317962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9" cy="6858000"/>
          </a:xfrm>
          <a:solidFill>
            <a:schemeClr val="bg1">
              <a:lumMod val="95000"/>
            </a:schemeClr>
          </a:solidFill>
        </p:spPr>
        <p:txBody>
          <a:bodyPr rtlCol="0">
            <a:normAutofit/>
          </a:bodyPr>
          <a:lstStyle>
            <a:lvl1pPr>
              <a:defRPr sz="2799"/>
            </a:lvl1pPr>
          </a:lstStyle>
          <a:p>
            <a:pPr lvl="0"/>
            <a:endParaRPr lang="en-US" noProof="0"/>
          </a:p>
        </p:txBody>
      </p:sp>
      <p:sp>
        <p:nvSpPr>
          <p:cNvPr id="12" name="Picture Placeholder 2"/>
          <p:cNvSpPr>
            <a:spLocks noGrp="1"/>
          </p:cNvSpPr>
          <p:nvPr>
            <p:ph type="pic" sz="quarter" idx="10"/>
          </p:nvPr>
        </p:nvSpPr>
        <p:spPr>
          <a:xfrm>
            <a:off x="3" y="2"/>
            <a:ext cx="8125881"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5925512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3" y="0"/>
            <a:ext cx="12188823"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9290561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11" name="Picture Placeholder 2"/>
          <p:cNvSpPr>
            <a:spLocks noGrp="1"/>
          </p:cNvSpPr>
          <p:nvPr>
            <p:ph type="pic" sz="quarter" idx="11"/>
          </p:nvPr>
        </p:nvSpPr>
        <p:spPr>
          <a:xfrm>
            <a:off x="13677411"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13" name="Picture Placeholder 2"/>
          <p:cNvSpPr>
            <a:spLocks noGrp="1"/>
          </p:cNvSpPr>
          <p:nvPr>
            <p:ph type="pic" sz="quarter" idx="12"/>
          </p:nvPr>
        </p:nvSpPr>
        <p:spPr>
          <a:xfrm>
            <a:off x="17243002"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14" name="Picture Placeholder 2"/>
          <p:cNvSpPr>
            <a:spLocks noGrp="1"/>
          </p:cNvSpPr>
          <p:nvPr>
            <p:ph type="pic" sz="quarter" idx="13"/>
          </p:nvPr>
        </p:nvSpPr>
        <p:spPr>
          <a:xfrm>
            <a:off x="20805176"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17" name="Picture Placeholder 6"/>
          <p:cNvSpPr>
            <a:spLocks noGrp="1"/>
          </p:cNvSpPr>
          <p:nvPr>
            <p:ph type="pic" sz="quarter" idx="14"/>
          </p:nvPr>
        </p:nvSpPr>
        <p:spPr>
          <a:xfrm>
            <a:off x="7144409"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4612802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21" name="Picture Placeholder 2"/>
          <p:cNvSpPr>
            <a:spLocks noGrp="1"/>
          </p:cNvSpPr>
          <p:nvPr>
            <p:ph type="pic" sz="quarter" idx="12"/>
          </p:nvPr>
        </p:nvSpPr>
        <p:spPr>
          <a:xfrm>
            <a:off x="3565593"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22" name="Picture Placeholder 2"/>
          <p:cNvSpPr>
            <a:spLocks noGrp="1"/>
          </p:cNvSpPr>
          <p:nvPr>
            <p:ph type="pic" sz="quarter" idx="13"/>
          </p:nvPr>
        </p:nvSpPr>
        <p:spPr>
          <a:xfrm>
            <a:off x="7127767"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23" name="Picture Placeholder 2"/>
          <p:cNvSpPr>
            <a:spLocks noGrp="1"/>
          </p:cNvSpPr>
          <p:nvPr>
            <p:ph type="pic" sz="quarter" idx="10"/>
          </p:nvPr>
        </p:nvSpPr>
        <p:spPr>
          <a:xfrm>
            <a:off x="20816985" y="0"/>
            <a:ext cx="3560665" cy="13716000"/>
          </a:xfrm>
          <a:solidFill>
            <a:schemeClr val="bg1">
              <a:lumMod val="95000"/>
            </a:schemeClr>
          </a:solidFill>
        </p:spPr>
        <p:txBody>
          <a:bodyPr rtlCol="0">
            <a:normAutofit/>
          </a:bodyPr>
          <a:lstStyle>
            <a:lvl1pPr>
              <a:defRPr sz="2799"/>
            </a:lvl1pPr>
          </a:lstStyle>
          <a:p>
            <a:pPr lvl="0"/>
            <a:endParaRPr lang="en-US" noProof="0"/>
          </a:p>
        </p:txBody>
      </p:sp>
      <p:sp>
        <p:nvSpPr>
          <p:cNvPr id="24" name="Picture Placeholder 6"/>
          <p:cNvSpPr>
            <a:spLocks noGrp="1"/>
          </p:cNvSpPr>
          <p:nvPr>
            <p:ph type="pic" sz="quarter" idx="14"/>
          </p:nvPr>
        </p:nvSpPr>
        <p:spPr>
          <a:xfrm>
            <a:off x="14227770"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3866643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4" y="4235410"/>
            <a:ext cx="2362201"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5" name="Picture Placeholder 6"/>
          <p:cNvSpPr>
            <a:spLocks noGrp="1"/>
          </p:cNvSpPr>
          <p:nvPr>
            <p:ph type="pic" sz="quarter" idx="15"/>
          </p:nvPr>
        </p:nvSpPr>
        <p:spPr>
          <a:xfrm>
            <a:off x="2933064" y="8578752"/>
            <a:ext cx="2362201"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6" name="Picture Placeholder 6"/>
          <p:cNvSpPr>
            <a:spLocks noGrp="1"/>
          </p:cNvSpPr>
          <p:nvPr>
            <p:ph type="pic" sz="quarter" idx="16"/>
          </p:nvPr>
        </p:nvSpPr>
        <p:spPr>
          <a:xfrm>
            <a:off x="13441421" y="4235410"/>
            <a:ext cx="2362201"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7" name="Picture Placeholder 6"/>
          <p:cNvSpPr>
            <a:spLocks noGrp="1"/>
          </p:cNvSpPr>
          <p:nvPr>
            <p:ph type="pic" sz="quarter" idx="17"/>
          </p:nvPr>
        </p:nvSpPr>
        <p:spPr>
          <a:xfrm>
            <a:off x="13441421" y="8578750"/>
            <a:ext cx="2362201"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3416415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6" y="314623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8"/>
          </p:nvPr>
        </p:nvSpPr>
        <p:spPr>
          <a:xfrm>
            <a:off x="9027879" y="314623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9"/>
          </p:nvPr>
        </p:nvSpPr>
        <p:spPr>
          <a:xfrm>
            <a:off x="13929313" y="314623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20"/>
          </p:nvPr>
        </p:nvSpPr>
        <p:spPr>
          <a:xfrm>
            <a:off x="18260332" y="314623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1"/>
          </p:nvPr>
        </p:nvSpPr>
        <p:spPr>
          <a:xfrm>
            <a:off x="4126446" y="821416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1" name="Picture Placeholder 6"/>
          <p:cNvSpPr>
            <a:spLocks noGrp="1"/>
          </p:cNvSpPr>
          <p:nvPr>
            <p:ph type="pic" sz="quarter" idx="22"/>
          </p:nvPr>
        </p:nvSpPr>
        <p:spPr>
          <a:xfrm>
            <a:off x="9027879" y="821416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2" name="Picture Placeholder 6"/>
          <p:cNvSpPr>
            <a:spLocks noGrp="1"/>
          </p:cNvSpPr>
          <p:nvPr>
            <p:ph type="pic" sz="quarter" idx="23"/>
          </p:nvPr>
        </p:nvSpPr>
        <p:spPr>
          <a:xfrm>
            <a:off x="13929313" y="821416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3" name="Picture Placeholder 6"/>
          <p:cNvSpPr>
            <a:spLocks noGrp="1"/>
          </p:cNvSpPr>
          <p:nvPr>
            <p:ph type="pic" sz="quarter" idx="24"/>
          </p:nvPr>
        </p:nvSpPr>
        <p:spPr>
          <a:xfrm>
            <a:off x="18260332" y="8214161"/>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505394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8"/>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08765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6_Placeholder-Imag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8940802"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707421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91"/>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5"/>
          </p:nvPr>
        </p:nvSpPr>
        <p:spPr>
          <a:xfrm>
            <a:off x="2249750" y="6501091"/>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6"/>
          </p:nvPr>
        </p:nvSpPr>
        <p:spPr>
          <a:xfrm>
            <a:off x="2249750" y="9058789"/>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17"/>
          </p:nvPr>
        </p:nvSpPr>
        <p:spPr>
          <a:xfrm>
            <a:off x="9509635" y="4138891"/>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6" name="Picture Placeholder 6"/>
          <p:cNvSpPr>
            <a:spLocks noGrp="1"/>
          </p:cNvSpPr>
          <p:nvPr>
            <p:ph type="pic" sz="quarter" idx="18"/>
          </p:nvPr>
        </p:nvSpPr>
        <p:spPr>
          <a:xfrm>
            <a:off x="9509635" y="6501091"/>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7" name="Picture Placeholder 6"/>
          <p:cNvSpPr>
            <a:spLocks noGrp="1"/>
          </p:cNvSpPr>
          <p:nvPr>
            <p:ph type="pic" sz="quarter" idx="19"/>
          </p:nvPr>
        </p:nvSpPr>
        <p:spPr>
          <a:xfrm>
            <a:off x="9509635" y="9058789"/>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8" name="Picture Placeholder 6"/>
          <p:cNvSpPr>
            <a:spLocks noGrp="1"/>
          </p:cNvSpPr>
          <p:nvPr>
            <p:ph type="pic" sz="quarter" idx="20"/>
          </p:nvPr>
        </p:nvSpPr>
        <p:spPr>
          <a:xfrm>
            <a:off x="16769522" y="4138891"/>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9" name="Picture Placeholder 6"/>
          <p:cNvSpPr>
            <a:spLocks noGrp="1"/>
          </p:cNvSpPr>
          <p:nvPr>
            <p:ph type="pic" sz="quarter" idx="21"/>
          </p:nvPr>
        </p:nvSpPr>
        <p:spPr>
          <a:xfrm>
            <a:off x="16769522" y="6501091"/>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2"/>
          </p:nvPr>
        </p:nvSpPr>
        <p:spPr>
          <a:xfrm>
            <a:off x="16769522" y="9058789"/>
            <a:ext cx="1739819"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205434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 y="2"/>
            <a:ext cx="12188827" cy="6858000"/>
          </a:xfrm>
          <a:solidFill>
            <a:schemeClr val="bg1">
              <a:lumMod val="95000"/>
            </a:schemeClr>
          </a:solidFill>
        </p:spPr>
        <p:txBody>
          <a:bodyPr rtlCol="0">
            <a:normAutofit/>
          </a:bodyPr>
          <a:lstStyle>
            <a:lvl1pPr>
              <a:defRPr sz="2799"/>
            </a:lvl1pPr>
          </a:lstStyle>
          <a:p>
            <a:pPr lvl="0"/>
            <a:endParaRPr lang="en-US" noProof="0"/>
          </a:p>
        </p:txBody>
      </p:sp>
      <p:sp>
        <p:nvSpPr>
          <p:cNvPr id="18" name="Picture Placeholder 2"/>
          <p:cNvSpPr>
            <a:spLocks noGrp="1"/>
          </p:cNvSpPr>
          <p:nvPr>
            <p:ph type="pic" sz="quarter" idx="14"/>
          </p:nvPr>
        </p:nvSpPr>
        <p:spPr>
          <a:xfrm>
            <a:off x="-1" y="6858000"/>
            <a:ext cx="12188827" cy="6858000"/>
          </a:xfrm>
          <a:solidFill>
            <a:schemeClr val="bg1">
              <a:lumMod val="95000"/>
            </a:schemeClr>
          </a:solidFill>
        </p:spPr>
        <p:txBody>
          <a:bodyPr rtlCol="0">
            <a:normAutofit/>
          </a:bodyPr>
          <a:lstStyle>
            <a:lvl1pPr>
              <a:defRPr sz="2799"/>
            </a:lvl1pPr>
          </a:lstStyle>
          <a:p>
            <a:pPr lvl="0"/>
            <a:endParaRPr lang="en-US" noProof="0"/>
          </a:p>
        </p:txBody>
      </p:sp>
      <p:sp>
        <p:nvSpPr>
          <p:cNvPr id="19" name="Picture Placeholder 2"/>
          <p:cNvSpPr>
            <a:spLocks noGrp="1"/>
          </p:cNvSpPr>
          <p:nvPr>
            <p:ph type="pic" sz="quarter" idx="15"/>
          </p:nvPr>
        </p:nvSpPr>
        <p:spPr>
          <a:xfrm>
            <a:off x="12188824" y="6858000"/>
            <a:ext cx="12188827" cy="6858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9087950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1" y="0"/>
            <a:ext cx="24377652" cy="13716000"/>
          </a:xfrm>
          <a:solidFill>
            <a:schemeClr val="bg1">
              <a:lumMod val="95000"/>
            </a:schemeClr>
          </a:solidFill>
        </p:spPr>
        <p:txBody>
          <a:bodyPr rtlCol="0">
            <a:normAutofit/>
          </a:bodyPr>
          <a:lstStyle>
            <a:lvl1pPr>
              <a:defRPr sz="2799"/>
            </a:lvl1pPr>
          </a:lstStyle>
          <a:p>
            <a:pPr lvl="0"/>
            <a:endParaRPr lang="en-US" noProof="0"/>
          </a:p>
        </p:txBody>
      </p:sp>
      <p:sp>
        <p:nvSpPr>
          <p:cNvPr id="9" name="Picture Placeholder 6"/>
          <p:cNvSpPr>
            <a:spLocks noGrp="1"/>
          </p:cNvSpPr>
          <p:nvPr>
            <p:ph type="pic" sz="quarter" idx="10"/>
          </p:nvPr>
        </p:nvSpPr>
        <p:spPr>
          <a:xfrm>
            <a:off x="10767066" y="3452064"/>
            <a:ext cx="3008376" cy="3008376"/>
          </a:xfrm>
          <a:prstGeom prst="ellipse">
            <a:avLst/>
          </a:prstGeom>
          <a:solidFill>
            <a:schemeClr val="bg1">
              <a:lumMod val="7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16850491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7" y="518287"/>
            <a:ext cx="5416061" cy="5978770"/>
          </a:xfrm>
          <a:solidFill>
            <a:schemeClr val="bg1">
              <a:lumMod val="95000"/>
            </a:schemeClr>
          </a:solidFill>
        </p:spPr>
        <p:txBody>
          <a:bodyPr rtlCol="0">
            <a:normAutofit/>
          </a:bodyPr>
          <a:lstStyle>
            <a:lvl1pPr>
              <a:defRPr sz="2799"/>
            </a:lvl1pPr>
          </a:lstStyle>
          <a:p>
            <a:pPr lvl="0"/>
            <a:endParaRPr lang="en-US" noProof="0"/>
          </a:p>
        </p:txBody>
      </p:sp>
      <p:sp>
        <p:nvSpPr>
          <p:cNvPr id="10" name="Picture Placeholder 2"/>
          <p:cNvSpPr>
            <a:spLocks noGrp="1"/>
          </p:cNvSpPr>
          <p:nvPr>
            <p:ph type="pic" sz="quarter" idx="16"/>
          </p:nvPr>
        </p:nvSpPr>
        <p:spPr>
          <a:xfrm>
            <a:off x="518287" y="7015343"/>
            <a:ext cx="5416061" cy="5978770"/>
          </a:xfrm>
          <a:solidFill>
            <a:schemeClr val="bg1">
              <a:lumMod val="95000"/>
            </a:schemeClr>
          </a:solidFill>
        </p:spPr>
        <p:txBody>
          <a:bodyPr rtlCol="0">
            <a:normAutofit/>
          </a:bodyPr>
          <a:lstStyle>
            <a:lvl1pPr>
              <a:defRPr sz="2799"/>
            </a:lvl1pPr>
          </a:lstStyle>
          <a:p>
            <a:pPr lvl="0"/>
            <a:endParaRPr lang="en-US" noProof="0"/>
          </a:p>
        </p:txBody>
      </p:sp>
      <p:sp>
        <p:nvSpPr>
          <p:cNvPr id="11" name="Picture Placeholder 2"/>
          <p:cNvSpPr>
            <a:spLocks noGrp="1"/>
          </p:cNvSpPr>
          <p:nvPr>
            <p:ph type="pic" sz="quarter" idx="17"/>
          </p:nvPr>
        </p:nvSpPr>
        <p:spPr>
          <a:xfrm>
            <a:off x="6452632" y="2498003"/>
            <a:ext cx="8707158" cy="597877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28262253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1"/>
            <a:ext cx="13414102" cy="10968174"/>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910360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1"/>
            <a:ext cx="13414102" cy="10968174"/>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5087086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 y="0"/>
            <a:ext cx="6088204" cy="13716000"/>
          </a:xfrm>
          <a:solidFill>
            <a:schemeClr val="bg1">
              <a:lumMod val="95000"/>
            </a:schemeClr>
          </a:solidFill>
        </p:spPr>
        <p:txBody>
          <a:bodyPr rtlCol="0">
            <a:normAutofit/>
          </a:bodyPr>
          <a:lstStyle>
            <a:lvl1pPr>
              <a:defRPr sz="2799"/>
            </a:lvl1pPr>
          </a:lstStyle>
          <a:p>
            <a:pPr lvl="0"/>
            <a:endParaRPr lang="en-US" noProof="0"/>
          </a:p>
        </p:txBody>
      </p:sp>
      <p:sp>
        <p:nvSpPr>
          <p:cNvPr id="20" name="Picture Placeholder 2"/>
          <p:cNvSpPr>
            <a:spLocks noGrp="1"/>
          </p:cNvSpPr>
          <p:nvPr>
            <p:ph type="pic" sz="quarter" idx="18"/>
          </p:nvPr>
        </p:nvSpPr>
        <p:spPr>
          <a:xfrm>
            <a:off x="6100622" y="0"/>
            <a:ext cx="6088204" cy="13716000"/>
          </a:xfrm>
          <a:solidFill>
            <a:schemeClr val="bg1">
              <a:lumMod val="95000"/>
            </a:schemeClr>
          </a:solidFill>
        </p:spPr>
        <p:txBody>
          <a:bodyPr rtlCol="0">
            <a:normAutofit/>
          </a:bodyPr>
          <a:lstStyle>
            <a:lvl1pPr>
              <a:defRPr sz="2799"/>
            </a:lvl1pPr>
          </a:lstStyle>
          <a:p>
            <a:pPr lvl="0"/>
            <a:endParaRPr lang="en-US" noProof="0"/>
          </a:p>
        </p:txBody>
      </p:sp>
      <p:sp>
        <p:nvSpPr>
          <p:cNvPr id="21" name="Picture Placeholder 2"/>
          <p:cNvSpPr>
            <a:spLocks noGrp="1"/>
          </p:cNvSpPr>
          <p:nvPr>
            <p:ph type="pic" sz="quarter" idx="19"/>
          </p:nvPr>
        </p:nvSpPr>
        <p:spPr>
          <a:xfrm>
            <a:off x="12181378" y="0"/>
            <a:ext cx="6088204" cy="13716000"/>
          </a:xfrm>
          <a:solidFill>
            <a:schemeClr val="bg1">
              <a:lumMod val="95000"/>
            </a:schemeClr>
          </a:solidFill>
        </p:spPr>
        <p:txBody>
          <a:bodyPr rtlCol="0">
            <a:normAutofit/>
          </a:bodyPr>
          <a:lstStyle>
            <a:lvl1pPr>
              <a:defRPr sz="2799"/>
            </a:lvl1pPr>
          </a:lstStyle>
          <a:p>
            <a:pPr lvl="0"/>
            <a:endParaRPr lang="en-US" noProof="0"/>
          </a:p>
        </p:txBody>
      </p:sp>
      <p:sp>
        <p:nvSpPr>
          <p:cNvPr id="22" name="Picture Placeholder 2"/>
          <p:cNvSpPr>
            <a:spLocks noGrp="1"/>
          </p:cNvSpPr>
          <p:nvPr>
            <p:ph type="pic" sz="quarter" idx="20"/>
          </p:nvPr>
        </p:nvSpPr>
        <p:spPr>
          <a:xfrm>
            <a:off x="18281999" y="0"/>
            <a:ext cx="6088204"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949518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5" y="1688125"/>
            <a:ext cx="6093171" cy="10339754"/>
          </a:xfrm>
          <a:solidFill>
            <a:schemeClr val="bg1">
              <a:lumMod val="95000"/>
            </a:schemeClr>
          </a:solidFill>
        </p:spPr>
        <p:txBody>
          <a:bodyPr rtlCol="0">
            <a:normAutofit/>
          </a:bodyPr>
          <a:lstStyle>
            <a:lvl1pPr>
              <a:defRPr sz="2799"/>
            </a:lvl1pPr>
          </a:lstStyle>
          <a:p>
            <a:pPr lvl="0"/>
            <a:endParaRPr lang="en-US" noProof="0"/>
          </a:p>
        </p:txBody>
      </p:sp>
      <p:sp>
        <p:nvSpPr>
          <p:cNvPr id="20" name="Picture Placeholder 2"/>
          <p:cNvSpPr>
            <a:spLocks noGrp="1"/>
          </p:cNvSpPr>
          <p:nvPr>
            <p:ph type="pic" sz="quarter" idx="18"/>
          </p:nvPr>
        </p:nvSpPr>
        <p:spPr>
          <a:xfrm>
            <a:off x="7564444" y="1688123"/>
            <a:ext cx="6093171" cy="5020362"/>
          </a:xfrm>
          <a:solidFill>
            <a:schemeClr val="bg1">
              <a:lumMod val="95000"/>
            </a:schemeClr>
          </a:solidFill>
        </p:spPr>
        <p:txBody>
          <a:bodyPr rtlCol="0">
            <a:normAutofit/>
          </a:bodyPr>
          <a:lstStyle>
            <a:lvl1pPr>
              <a:defRPr sz="2799"/>
            </a:lvl1pPr>
          </a:lstStyle>
          <a:p>
            <a:pPr lvl="0"/>
            <a:endParaRPr lang="en-US" noProof="0"/>
          </a:p>
        </p:txBody>
      </p:sp>
      <p:sp>
        <p:nvSpPr>
          <p:cNvPr id="21" name="Picture Placeholder 2"/>
          <p:cNvSpPr>
            <a:spLocks noGrp="1"/>
          </p:cNvSpPr>
          <p:nvPr>
            <p:ph type="pic" sz="quarter" idx="19"/>
          </p:nvPr>
        </p:nvSpPr>
        <p:spPr>
          <a:xfrm>
            <a:off x="7564445" y="7029400"/>
            <a:ext cx="6088204" cy="500942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1714064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7" y="0"/>
            <a:ext cx="10058400"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35371365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2" y="0"/>
            <a:ext cx="10058400" cy="13716000"/>
          </a:xfrm>
          <a:solidFill>
            <a:schemeClr val="bg1">
              <a:lumMod val="95000"/>
            </a:schemeClr>
          </a:solidFill>
        </p:spPr>
        <p:txBody>
          <a:bodyPr rtlCol="0">
            <a:normAutofit/>
          </a:bodyPr>
          <a:lstStyle>
            <a:lvl1pPr>
              <a:defRPr sz="2799"/>
            </a:lvl1pPr>
          </a:lstStyle>
          <a:p>
            <a:pPr lvl="0"/>
            <a:endParaRPr lang="en-US" noProof="0"/>
          </a:p>
        </p:txBody>
      </p:sp>
    </p:spTree>
    <p:extLst>
      <p:ext uri="{BB962C8B-B14F-4D97-AF65-F5344CB8AC3E}">
        <p14:creationId xmlns:p14="http://schemas.microsoft.com/office/powerpoint/2010/main" val="42060758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63" Type="http://schemas.openxmlformats.org/officeDocument/2006/relationships/slideLayout" Target="../slideLayouts/slideLayout12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62" Type="http://schemas.openxmlformats.org/officeDocument/2006/relationships/slideLayout" Target="../slideLayouts/slideLayout12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slideLayout" Target="../slideLayouts/slideLayout123.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61" Type="http://schemas.openxmlformats.org/officeDocument/2006/relationships/slideLayout" Target="../slideLayouts/slideLayout126.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slideLayout" Target="../slideLayouts/slideLayout12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64" Type="http://schemas.openxmlformats.org/officeDocument/2006/relationships/theme" Target="../theme/theme3.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43" tIns="91422" rIns="182843" bIns="91422"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itle Placeholder 3"/>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 name="TextBox 4">
            <a:extLst>
              <a:ext uri="{FF2B5EF4-FFF2-40B4-BE49-F238E27FC236}">
                <a16:creationId xmlns:a16="http://schemas.microsoft.com/office/drawing/2014/main" id="{6388577A-35B0-8148-8656-53DBC05388A1}"/>
              </a:ext>
            </a:extLst>
          </p:cNvPr>
          <p:cNvSpPr txBox="1"/>
          <p:nvPr userDrawn="1"/>
        </p:nvSpPr>
        <p:spPr>
          <a:xfrm>
            <a:off x="1493520" y="12881113"/>
            <a:ext cx="11408951" cy="338554"/>
          </a:xfrm>
          <a:prstGeom prst="rect">
            <a:avLst/>
          </a:prstGeom>
          <a:noFill/>
        </p:spPr>
        <p:txBody>
          <a:bodyPr wrap="square" rtlCol="0">
            <a:spAutoFit/>
          </a:bodyPr>
          <a:lstStyle/>
          <a:p>
            <a:r>
              <a:rPr lang="en-US" sz="1600" dirty="0">
                <a:solidFill>
                  <a:srgbClr val="7C7D7E"/>
                </a:solidFill>
                <a:latin typeface="Open Sans" charset="0"/>
                <a:ea typeface="Open Sans" charset="0"/>
                <a:cs typeface="Open Sans" charset="0"/>
              </a:rPr>
              <a:t>FOR FINANCIAL PROFESSIONAL OR PLAN  SPONSOR USE ONLY.</a:t>
            </a:r>
          </a:p>
        </p:txBody>
      </p:sp>
      <p:sp>
        <p:nvSpPr>
          <p:cNvPr id="7" name="Rectangle 4">
            <a:extLst>
              <a:ext uri="{FF2B5EF4-FFF2-40B4-BE49-F238E27FC236}">
                <a16:creationId xmlns:a16="http://schemas.microsoft.com/office/drawing/2014/main" id="{B5C64574-37A7-334D-A1FB-97CC9E956FD0}"/>
              </a:ext>
            </a:extLst>
          </p:cNvPr>
          <p:cNvSpPr>
            <a:spLocks noChangeArrowheads="1"/>
          </p:cNvSpPr>
          <p:nvPr userDrawn="1"/>
        </p:nvSpPr>
        <p:spPr bwMode="auto">
          <a:xfrm>
            <a:off x="22218903" y="12881113"/>
            <a:ext cx="811531" cy="46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0" tIns="65167" rIns="58590" bIns="65167">
            <a:spAutoFit/>
          </a:bodyPr>
          <a:lstStyle/>
          <a:p>
            <a:pPr algn="r" defTabSz="1306518">
              <a:lnSpc>
                <a:spcPct val="90000"/>
              </a:lnSpc>
            </a:pPr>
            <a:fld id="{83CC7474-DF72-47AC-A062-3527B7E588CB}" type="slidenum">
              <a:rPr lang="en-US" sz="2400">
                <a:solidFill>
                  <a:srgbClr val="7C7D7E"/>
                </a:solidFill>
                <a:latin typeface="Open Sans" panose="020B0606030504020204" pitchFamily="34" charset="0"/>
                <a:ea typeface="Open Sans" panose="020B0606030504020204" pitchFamily="34" charset="0"/>
                <a:cs typeface="Open Sans" panose="020B0606030504020204" pitchFamily="34" charset="0"/>
              </a:rPr>
              <a:pPr algn="r" defTabSz="1306518">
                <a:lnSpc>
                  <a:spcPct val="90000"/>
                </a:lnSpc>
              </a:pPr>
              <a:t>‹#›</a:t>
            </a:fld>
            <a:endParaRPr lang="en-US" sz="2400" dirty="0">
              <a:solidFill>
                <a:srgbClr val="7C7D7E"/>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 id="2147484369" r:id="rId28"/>
    <p:sldLayoutId id="2147484370" r:id="rId29"/>
    <p:sldLayoutId id="2147484371" r:id="rId30"/>
    <p:sldLayoutId id="2147484372" r:id="rId31"/>
    <p:sldLayoutId id="2147484373" r:id="rId32"/>
    <p:sldLayoutId id="2147484374" r:id="rId33"/>
    <p:sldLayoutId id="2147484375" r:id="rId34"/>
    <p:sldLayoutId id="2147484376" r:id="rId35"/>
    <p:sldLayoutId id="2147484377" r:id="rId36"/>
    <p:sldLayoutId id="2147484378" r:id="rId37"/>
    <p:sldLayoutId id="2147484379" r:id="rId38"/>
    <p:sldLayoutId id="2147484380" r:id="rId39"/>
    <p:sldLayoutId id="2147484381" r:id="rId40"/>
    <p:sldLayoutId id="2147484382" r:id="rId41"/>
    <p:sldLayoutId id="2147484383" r:id="rId42"/>
    <p:sldLayoutId id="2147484384" r:id="rId43"/>
    <p:sldLayoutId id="2147484385" r:id="rId44"/>
    <p:sldLayoutId id="2147484386" r:id="rId45"/>
    <p:sldLayoutId id="2147484405" r:id="rId46"/>
    <p:sldLayoutId id="2147484406" r:id="rId47"/>
    <p:sldLayoutId id="2147484387" r:id="rId48"/>
    <p:sldLayoutId id="2147484388" r:id="rId49"/>
    <p:sldLayoutId id="2147484389" r:id="rId50"/>
    <p:sldLayoutId id="2147484390" r:id="rId51"/>
    <p:sldLayoutId id="2147484391" r:id="rId52"/>
    <p:sldLayoutId id="2147484392" r:id="rId53"/>
    <p:sldLayoutId id="2147484393" r:id="rId54"/>
    <p:sldLayoutId id="2147484394" r:id="rId55"/>
    <p:sldLayoutId id="2147484395" r:id="rId56"/>
    <p:sldLayoutId id="2147484396" r:id="rId57"/>
    <p:sldLayoutId id="2147484397" r:id="rId58"/>
    <p:sldLayoutId id="2147484398" r:id="rId59"/>
    <p:sldLayoutId id="2147484416" r:id="rId60"/>
    <p:sldLayoutId id="2147484421" r:id="rId61"/>
    <p:sldLayoutId id="2147484485" r:id="rId62"/>
  </p:sldLayoutIdLst>
  <p:hf hdr="0" ftr="0" dt="0"/>
  <p:txStyles>
    <p:titleStyle>
      <a:lvl1pPr algn="l" defTabSz="1827213" rtl="0" eaLnBrk="0" fontAlgn="base" hangingPunct="0">
        <a:lnSpc>
          <a:spcPct val="90000"/>
        </a:lnSpc>
        <a:spcBef>
          <a:spcPct val="0"/>
        </a:spcBef>
        <a:spcAft>
          <a:spcPct val="0"/>
        </a:spcAft>
        <a:defRPr lang="en-US" sz="6000" b="0" i="0" kern="1200">
          <a:solidFill>
            <a:schemeClr val="tx1"/>
          </a:solidFill>
          <a:latin typeface="Open Sans Light" charset="0"/>
          <a:ea typeface="Open Sans Light" charset="0"/>
          <a:cs typeface="Open Sans Light" charset="0"/>
        </a:defRPr>
      </a:lvl1pPr>
      <a:lvl2pPr algn="l" defTabSz="1827213" rtl="0" eaLnBrk="0" fontAlgn="base" hangingPunct="0">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2pPr>
      <a:lvl3pPr algn="l" defTabSz="1827213" rtl="0" eaLnBrk="0" fontAlgn="base" hangingPunct="0">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3pPr>
      <a:lvl4pPr algn="l" defTabSz="1827213" rtl="0" eaLnBrk="0" fontAlgn="base" hangingPunct="0">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4pPr>
      <a:lvl5pPr algn="l" defTabSz="1827213" rtl="0" eaLnBrk="0" fontAlgn="base" hangingPunct="0">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5pPr>
      <a:lvl6pPr marL="457200" algn="l" defTabSz="1827213" rtl="0" fontAlgn="base">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6pPr>
      <a:lvl7pPr marL="914400" algn="l" defTabSz="1827213" rtl="0" fontAlgn="base">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7pPr>
      <a:lvl8pPr marL="1371600" algn="l" defTabSz="1827213" rtl="0" fontAlgn="base">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8pPr>
      <a:lvl9pPr marL="1828800" algn="l" defTabSz="1827213" rtl="0" fontAlgn="base">
        <a:lnSpc>
          <a:spcPct val="90000"/>
        </a:lnSpc>
        <a:spcBef>
          <a:spcPct val="0"/>
        </a:spcBef>
        <a:spcAft>
          <a:spcPct val="0"/>
        </a:spcAft>
        <a:defRPr sz="6000">
          <a:solidFill>
            <a:schemeClr val="tx1"/>
          </a:solidFill>
          <a:latin typeface="Montserrat Hairline" charset="0"/>
          <a:ea typeface="Montserrat Hairline" charset="0"/>
          <a:cs typeface="Montserrat Hairline" charset="0"/>
        </a:defRPr>
      </a:lvl9pPr>
    </p:titleStyle>
    <p:bodyStyle>
      <a:lvl1pPr algn="l" defTabSz="1827213" rtl="0" eaLnBrk="0" fontAlgn="base" hangingPunct="0">
        <a:lnSpc>
          <a:spcPct val="90000"/>
        </a:lnSpc>
        <a:spcBef>
          <a:spcPts val="2000"/>
        </a:spcBef>
        <a:spcAft>
          <a:spcPct val="0"/>
        </a:spcAft>
        <a:buFont typeface="Arial" charset="0"/>
        <a:defRPr lang="en-US" sz="4800" b="0" i="0" kern="1200" dirty="0">
          <a:solidFill>
            <a:schemeClr val="tx1"/>
          </a:solidFill>
          <a:latin typeface="Open Sans Light" charset="0"/>
          <a:ea typeface="Open Sans Light" charset="0"/>
          <a:cs typeface="Open Sans Light" charset="0"/>
        </a:defRPr>
      </a:lvl1pPr>
      <a:lvl2pPr marL="912813" algn="l" defTabSz="1827213" rtl="0" eaLnBrk="0" fontAlgn="base" hangingPunct="0">
        <a:lnSpc>
          <a:spcPct val="90000"/>
        </a:lnSpc>
        <a:spcBef>
          <a:spcPts val="1000"/>
        </a:spcBef>
        <a:spcAft>
          <a:spcPct val="0"/>
        </a:spcAft>
        <a:buFont typeface="Arial" charset="0"/>
        <a:defRPr lang="en-US" sz="4000" b="0" i="0" kern="1200" dirty="0">
          <a:solidFill>
            <a:schemeClr val="tx1"/>
          </a:solidFill>
          <a:latin typeface="Open Sans Light" charset="0"/>
          <a:ea typeface="Open Sans Light" charset="0"/>
          <a:cs typeface="Open Sans Light" charset="0"/>
        </a:defRPr>
      </a:lvl2pPr>
      <a:lvl3pPr marL="1827213" algn="l" defTabSz="1827213" rtl="0" eaLnBrk="0" fontAlgn="base" hangingPunct="0">
        <a:lnSpc>
          <a:spcPct val="90000"/>
        </a:lnSpc>
        <a:spcBef>
          <a:spcPts val="1000"/>
        </a:spcBef>
        <a:spcAft>
          <a:spcPct val="0"/>
        </a:spcAft>
        <a:buFont typeface="Arial" charset="0"/>
        <a:defRPr lang="en-US" sz="3600" b="0" i="0" kern="1200" dirty="0">
          <a:solidFill>
            <a:schemeClr val="tx1"/>
          </a:solidFill>
          <a:latin typeface="Open Sans Light" charset="0"/>
          <a:ea typeface="Open Sans Light" charset="0"/>
          <a:cs typeface="Open Sans Light" charset="0"/>
        </a:defRPr>
      </a:lvl3pPr>
      <a:lvl4pPr marL="2741613" algn="l" defTabSz="1827213" rtl="0" eaLnBrk="0" fontAlgn="base" hangingPunct="0">
        <a:lnSpc>
          <a:spcPct val="90000"/>
        </a:lnSpc>
        <a:spcBef>
          <a:spcPts val="1000"/>
        </a:spcBef>
        <a:spcAft>
          <a:spcPct val="0"/>
        </a:spcAft>
        <a:buFont typeface="Arial" charset="0"/>
        <a:defRPr lang="en-US" sz="3200" b="0" i="0" kern="1200" dirty="0">
          <a:solidFill>
            <a:schemeClr val="tx1"/>
          </a:solidFill>
          <a:latin typeface="Open Sans Light" charset="0"/>
          <a:ea typeface="Open Sans Light" charset="0"/>
          <a:cs typeface="Open Sans Light" charset="0"/>
        </a:defRPr>
      </a:lvl4pPr>
      <a:lvl5pPr marL="3656013" algn="l" defTabSz="1827213" rtl="0" eaLnBrk="0" fontAlgn="base" hangingPunct="0">
        <a:lnSpc>
          <a:spcPct val="90000"/>
        </a:lnSpc>
        <a:spcBef>
          <a:spcPts val="1000"/>
        </a:spcBef>
        <a:spcAft>
          <a:spcPct val="0"/>
        </a:spcAft>
        <a:buFont typeface="Arial" charset="0"/>
        <a:defRPr lang="en-US" sz="3200" b="0" i="0" kern="1200" dirty="0">
          <a:solidFill>
            <a:schemeClr val="tx1"/>
          </a:solidFill>
          <a:latin typeface="Open Sans Light" charset="0"/>
          <a:ea typeface="Open Sans Light" charset="0"/>
          <a:cs typeface="Open Sans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49532F8-8F79-DB4A-912A-DD2F2E3BBA30}"/>
              </a:ext>
            </a:extLst>
          </p:cNvPr>
          <p:cNvSpPr>
            <a:spLocks noChangeArrowheads="1"/>
          </p:cNvSpPr>
          <p:nvPr userDrawn="1"/>
        </p:nvSpPr>
        <p:spPr bwMode="auto">
          <a:xfrm>
            <a:off x="22218903" y="12881113"/>
            <a:ext cx="811531" cy="46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0" tIns="65167" rIns="58590" bIns="65167">
            <a:spAutoFit/>
          </a:bodyPr>
          <a:lstStyle/>
          <a:p>
            <a:pPr algn="r" defTabSz="1306518">
              <a:lnSpc>
                <a:spcPct val="90000"/>
              </a:lnSpc>
            </a:pPr>
            <a:fld id="{83CC7474-DF72-47AC-A062-3527B7E588CB}" type="slidenum">
              <a:rPr lang="en-US" sz="2400">
                <a:solidFill>
                  <a:srgbClr val="7C7D7E"/>
                </a:solidFill>
                <a:latin typeface="Open Sans" panose="020B0606030504020204" pitchFamily="34" charset="0"/>
                <a:ea typeface="Open Sans" panose="020B0606030504020204" pitchFamily="34" charset="0"/>
                <a:cs typeface="Open Sans" panose="020B0606030504020204" pitchFamily="34" charset="0"/>
              </a:rPr>
              <a:pPr algn="r" defTabSz="1306518">
                <a:lnSpc>
                  <a:spcPct val="90000"/>
                </a:lnSpc>
              </a:pPr>
              <a:t>‹#›</a:t>
            </a:fld>
            <a:endParaRPr lang="en-US" sz="2400" dirty="0">
              <a:solidFill>
                <a:srgbClr val="7C7D7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059B4D6-2C7A-A740-9671-391C221F0133}"/>
              </a:ext>
            </a:extLst>
          </p:cNvPr>
          <p:cNvSpPr txBox="1"/>
          <p:nvPr userDrawn="1"/>
        </p:nvSpPr>
        <p:spPr>
          <a:xfrm>
            <a:off x="1493520" y="12881113"/>
            <a:ext cx="11408951" cy="338554"/>
          </a:xfrm>
          <a:prstGeom prst="rect">
            <a:avLst/>
          </a:prstGeom>
          <a:noFill/>
        </p:spPr>
        <p:txBody>
          <a:bodyPr wrap="square" rtlCol="0">
            <a:spAutoFit/>
          </a:bodyPr>
          <a:lstStyle/>
          <a:p>
            <a:r>
              <a:rPr lang="en-US" sz="1600" dirty="0">
                <a:solidFill>
                  <a:srgbClr val="7C7D7E"/>
                </a:solidFill>
                <a:latin typeface="Open Sans" charset="0"/>
                <a:ea typeface="Open Sans" charset="0"/>
                <a:cs typeface="Open Sans" charset="0"/>
              </a:rPr>
              <a:t>FOR FINANCIAL PROFESSIONAL OR PLAN  SPONSOR USE ONLY.</a:t>
            </a:r>
          </a:p>
        </p:txBody>
      </p:sp>
    </p:spTree>
  </p:cSld>
  <p:clrMap bg1="lt1" tx1="dk1" bg2="lt2" tx2="dk2" accent1="accent1" accent2="accent2" accent3="accent3" accent4="accent4" accent5="accent5" accent6="accent6" hlink="hlink" folHlink="folHlink"/>
  <p:sldLayoutIdLst>
    <p:sldLayoutId id="2147484404" r:id="rId1"/>
    <p:sldLayoutId id="2147484408" r:id="rId2"/>
    <p:sldLayoutId id="2147484418" r:id="rId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676402" y="3651250"/>
            <a:ext cx="21024849" cy="870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itle Placeholder 3"/>
          <p:cNvSpPr>
            <a:spLocks noGrp="1"/>
          </p:cNvSpPr>
          <p:nvPr>
            <p:ph type="title"/>
          </p:nvPr>
        </p:nvSpPr>
        <p:spPr bwMode="auto">
          <a:xfrm>
            <a:off x="1676402" y="730251"/>
            <a:ext cx="21024849" cy="26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 name="TextBox 4">
            <a:extLst>
              <a:ext uri="{FF2B5EF4-FFF2-40B4-BE49-F238E27FC236}">
                <a16:creationId xmlns:a16="http://schemas.microsoft.com/office/drawing/2014/main" id="{6388577A-35B0-8148-8656-53DBC05388A1}"/>
              </a:ext>
            </a:extLst>
          </p:cNvPr>
          <p:cNvSpPr txBox="1"/>
          <p:nvPr userDrawn="1"/>
        </p:nvSpPr>
        <p:spPr>
          <a:xfrm>
            <a:off x="1493522" y="12881115"/>
            <a:ext cx="11408950" cy="338554"/>
          </a:xfrm>
          <a:prstGeom prst="rect">
            <a:avLst/>
          </a:prstGeom>
          <a:noFill/>
        </p:spPr>
        <p:txBody>
          <a:bodyPr wrap="square" rtlCol="0">
            <a:spAutoFit/>
          </a:bodyPr>
          <a:lstStyle/>
          <a:p>
            <a:r>
              <a:rPr lang="en-US" sz="1600" dirty="0">
                <a:solidFill>
                  <a:srgbClr val="7C7D7E"/>
                </a:solidFill>
                <a:latin typeface="Open Sans" charset="0"/>
                <a:ea typeface="Open Sans" charset="0"/>
                <a:cs typeface="Open Sans" charset="0"/>
              </a:rPr>
              <a:t>FOR FINANCIAL PROFESSIONAL OR PLAN  SPONSOR USE ONLY.</a:t>
            </a:r>
          </a:p>
        </p:txBody>
      </p:sp>
      <p:sp>
        <p:nvSpPr>
          <p:cNvPr id="7" name="Rectangle 4">
            <a:extLst>
              <a:ext uri="{FF2B5EF4-FFF2-40B4-BE49-F238E27FC236}">
                <a16:creationId xmlns:a16="http://schemas.microsoft.com/office/drawing/2014/main" id="{B5C64574-37A7-334D-A1FB-97CC9E956FD0}"/>
              </a:ext>
            </a:extLst>
          </p:cNvPr>
          <p:cNvSpPr>
            <a:spLocks noChangeArrowheads="1"/>
          </p:cNvSpPr>
          <p:nvPr userDrawn="1"/>
        </p:nvSpPr>
        <p:spPr bwMode="auto">
          <a:xfrm>
            <a:off x="22218905" y="12881115"/>
            <a:ext cx="811531" cy="46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0" tIns="65151" rIns="58575" bIns="65151">
            <a:spAutoFit/>
          </a:bodyPr>
          <a:lstStyle/>
          <a:p>
            <a:pPr algn="r" defTabSz="1306191">
              <a:lnSpc>
                <a:spcPct val="90000"/>
              </a:lnSpc>
            </a:pPr>
            <a:fld id="{83CC7474-DF72-47AC-A062-3527B7E588CB}" type="slidenum">
              <a:rPr lang="en-US" sz="2399">
                <a:solidFill>
                  <a:srgbClr val="7C7D7E"/>
                </a:solidFill>
                <a:latin typeface="Open Sans" panose="020B0606030504020204" pitchFamily="34" charset="0"/>
                <a:ea typeface="Open Sans" panose="020B0606030504020204" pitchFamily="34" charset="0"/>
                <a:cs typeface="Open Sans" panose="020B0606030504020204" pitchFamily="34" charset="0"/>
              </a:rPr>
              <a:pPr algn="r" defTabSz="1306191">
                <a:lnSpc>
                  <a:spcPct val="90000"/>
                </a:lnSpc>
              </a:pPr>
              <a:t>‹#›</a:t>
            </a:fld>
            <a:endParaRPr lang="en-US" sz="2399" dirty="0">
              <a:solidFill>
                <a:srgbClr val="7C7D7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3657942"/>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 id="2147484437" r:id="rId15"/>
    <p:sldLayoutId id="2147484438" r:id="rId16"/>
    <p:sldLayoutId id="2147484439" r:id="rId17"/>
    <p:sldLayoutId id="2147484440" r:id="rId18"/>
    <p:sldLayoutId id="2147484441" r:id="rId19"/>
    <p:sldLayoutId id="2147484442" r:id="rId20"/>
    <p:sldLayoutId id="2147484443" r:id="rId21"/>
    <p:sldLayoutId id="2147484444" r:id="rId22"/>
    <p:sldLayoutId id="2147484445" r:id="rId23"/>
    <p:sldLayoutId id="2147484446" r:id="rId24"/>
    <p:sldLayoutId id="2147484447" r:id="rId25"/>
    <p:sldLayoutId id="2147484448" r:id="rId26"/>
    <p:sldLayoutId id="2147484449" r:id="rId27"/>
    <p:sldLayoutId id="2147484450" r:id="rId28"/>
    <p:sldLayoutId id="2147484451" r:id="rId29"/>
    <p:sldLayoutId id="2147484452" r:id="rId30"/>
    <p:sldLayoutId id="2147484453" r:id="rId31"/>
    <p:sldLayoutId id="2147484454" r:id="rId32"/>
    <p:sldLayoutId id="2147484455" r:id="rId33"/>
    <p:sldLayoutId id="2147484456" r:id="rId34"/>
    <p:sldLayoutId id="2147484457" r:id="rId35"/>
    <p:sldLayoutId id="2147484458" r:id="rId36"/>
    <p:sldLayoutId id="2147484459" r:id="rId37"/>
    <p:sldLayoutId id="2147484460" r:id="rId38"/>
    <p:sldLayoutId id="2147484461" r:id="rId39"/>
    <p:sldLayoutId id="2147484462" r:id="rId40"/>
    <p:sldLayoutId id="2147484463" r:id="rId41"/>
    <p:sldLayoutId id="2147484464" r:id="rId42"/>
    <p:sldLayoutId id="2147484465" r:id="rId43"/>
    <p:sldLayoutId id="2147484466" r:id="rId44"/>
    <p:sldLayoutId id="2147484467" r:id="rId45"/>
    <p:sldLayoutId id="2147484468" r:id="rId46"/>
    <p:sldLayoutId id="2147484469" r:id="rId47"/>
    <p:sldLayoutId id="2147484470" r:id="rId48"/>
    <p:sldLayoutId id="2147484471" r:id="rId49"/>
    <p:sldLayoutId id="2147484472" r:id="rId50"/>
    <p:sldLayoutId id="2147484473" r:id="rId51"/>
    <p:sldLayoutId id="2147484474" r:id="rId52"/>
    <p:sldLayoutId id="2147484475" r:id="rId53"/>
    <p:sldLayoutId id="2147484476" r:id="rId54"/>
    <p:sldLayoutId id="2147484477" r:id="rId55"/>
    <p:sldLayoutId id="2147484478" r:id="rId56"/>
    <p:sldLayoutId id="2147484479" r:id="rId57"/>
    <p:sldLayoutId id="2147484480" r:id="rId58"/>
    <p:sldLayoutId id="2147484481" r:id="rId59"/>
    <p:sldLayoutId id="2147484482" r:id="rId60"/>
    <p:sldLayoutId id="2147484483" r:id="rId61"/>
    <p:sldLayoutId id="2147484484" r:id="rId62"/>
    <p:sldLayoutId id="2147484486" r:id="rId63"/>
  </p:sldLayoutIdLst>
  <p:hf hdr="0" ftr="0" dt="0"/>
  <p:txStyles>
    <p:titleStyle>
      <a:lvl1pPr algn="l" defTabSz="1826757" rtl="0" eaLnBrk="0" fontAlgn="base" hangingPunct="0">
        <a:lnSpc>
          <a:spcPct val="90000"/>
        </a:lnSpc>
        <a:spcBef>
          <a:spcPct val="0"/>
        </a:spcBef>
        <a:spcAft>
          <a:spcPct val="0"/>
        </a:spcAft>
        <a:defRPr lang="en-US" sz="5999" b="0" i="0" kern="1200">
          <a:solidFill>
            <a:schemeClr val="tx1"/>
          </a:solidFill>
          <a:latin typeface="Open Sans Light" charset="0"/>
          <a:ea typeface="Open Sans Light" charset="0"/>
          <a:cs typeface="Open Sans Light" charset="0"/>
        </a:defRPr>
      </a:lvl1pPr>
      <a:lvl2pPr algn="l" defTabSz="1826757" rtl="0" eaLnBrk="0" fontAlgn="base" hangingPunct="0">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2pPr>
      <a:lvl3pPr algn="l" defTabSz="1826757" rtl="0" eaLnBrk="0" fontAlgn="base" hangingPunct="0">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3pPr>
      <a:lvl4pPr algn="l" defTabSz="1826757" rtl="0" eaLnBrk="0" fontAlgn="base" hangingPunct="0">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4pPr>
      <a:lvl5pPr algn="l" defTabSz="1826757" rtl="0" eaLnBrk="0" fontAlgn="base" hangingPunct="0">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5pPr>
      <a:lvl6pPr marL="457086" algn="l" defTabSz="1826757" rtl="0" fontAlgn="base">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6pPr>
      <a:lvl7pPr marL="914171" algn="l" defTabSz="1826757" rtl="0" fontAlgn="base">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7pPr>
      <a:lvl8pPr marL="1371257" algn="l" defTabSz="1826757" rtl="0" fontAlgn="base">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8pPr>
      <a:lvl9pPr marL="1828343" algn="l" defTabSz="1826757" rtl="0" fontAlgn="base">
        <a:lnSpc>
          <a:spcPct val="90000"/>
        </a:lnSpc>
        <a:spcBef>
          <a:spcPct val="0"/>
        </a:spcBef>
        <a:spcAft>
          <a:spcPct val="0"/>
        </a:spcAft>
        <a:defRPr sz="5999">
          <a:solidFill>
            <a:schemeClr val="tx1"/>
          </a:solidFill>
          <a:latin typeface="Montserrat Hairline" charset="0"/>
          <a:ea typeface="Montserrat Hairline" charset="0"/>
          <a:cs typeface="Montserrat Hairline" charset="0"/>
        </a:defRPr>
      </a:lvl9pPr>
    </p:titleStyle>
    <p:bodyStyle>
      <a:lvl1pPr algn="l" defTabSz="1826757" rtl="0" eaLnBrk="0" fontAlgn="base" hangingPunct="0">
        <a:lnSpc>
          <a:spcPct val="90000"/>
        </a:lnSpc>
        <a:spcBef>
          <a:spcPts val="2000"/>
        </a:spcBef>
        <a:spcAft>
          <a:spcPct val="0"/>
        </a:spcAft>
        <a:buFont typeface="Arial" charset="0"/>
        <a:defRPr lang="en-US" sz="4799" b="0" i="0" kern="1200" dirty="0">
          <a:solidFill>
            <a:schemeClr val="tx1"/>
          </a:solidFill>
          <a:latin typeface="Open Sans Light" charset="0"/>
          <a:ea typeface="Open Sans Light" charset="0"/>
          <a:cs typeface="Open Sans Light" charset="0"/>
        </a:defRPr>
      </a:lvl1pPr>
      <a:lvl2pPr marL="912586" algn="l" defTabSz="1826757" rtl="0" eaLnBrk="0" fontAlgn="base" hangingPunct="0">
        <a:lnSpc>
          <a:spcPct val="90000"/>
        </a:lnSpc>
        <a:spcBef>
          <a:spcPts val="1000"/>
        </a:spcBef>
        <a:spcAft>
          <a:spcPct val="0"/>
        </a:spcAft>
        <a:buFont typeface="Arial" charset="0"/>
        <a:defRPr lang="en-US" sz="3999" b="0" i="0" kern="1200" dirty="0">
          <a:solidFill>
            <a:schemeClr val="tx1"/>
          </a:solidFill>
          <a:latin typeface="Open Sans Light" charset="0"/>
          <a:ea typeface="Open Sans Light" charset="0"/>
          <a:cs typeface="Open Sans Light" charset="0"/>
        </a:defRPr>
      </a:lvl2pPr>
      <a:lvl3pPr marL="1826757" algn="l" defTabSz="1826757" rtl="0" eaLnBrk="0" fontAlgn="base" hangingPunct="0">
        <a:lnSpc>
          <a:spcPct val="90000"/>
        </a:lnSpc>
        <a:spcBef>
          <a:spcPts val="1000"/>
        </a:spcBef>
        <a:spcAft>
          <a:spcPct val="0"/>
        </a:spcAft>
        <a:buFont typeface="Arial" charset="0"/>
        <a:defRPr lang="en-US" sz="3599" b="0" i="0" kern="1200" dirty="0">
          <a:solidFill>
            <a:schemeClr val="tx1"/>
          </a:solidFill>
          <a:latin typeface="Open Sans Light" charset="0"/>
          <a:ea typeface="Open Sans Light" charset="0"/>
          <a:cs typeface="Open Sans Light" charset="0"/>
        </a:defRPr>
      </a:lvl3pPr>
      <a:lvl4pPr marL="2740929" algn="l" defTabSz="1826757" rtl="0" eaLnBrk="0" fontAlgn="base" hangingPunct="0">
        <a:lnSpc>
          <a:spcPct val="90000"/>
        </a:lnSpc>
        <a:spcBef>
          <a:spcPts val="1000"/>
        </a:spcBef>
        <a:spcAft>
          <a:spcPct val="0"/>
        </a:spcAft>
        <a:buFont typeface="Arial" charset="0"/>
        <a:defRPr lang="en-US" sz="3199" b="0" i="0" kern="1200" dirty="0">
          <a:solidFill>
            <a:schemeClr val="tx1"/>
          </a:solidFill>
          <a:latin typeface="Open Sans Light" charset="0"/>
          <a:ea typeface="Open Sans Light" charset="0"/>
          <a:cs typeface="Open Sans Light" charset="0"/>
        </a:defRPr>
      </a:lvl4pPr>
      <a:lvl5pPr marL="3655100" algn="l" defTabSz="1826757" rtl="0" eaLnBrk="0" fontAlgn="base" hangingPunct="0">
        <a:lnSpc>
          <a:spcPct val="90000"/>
        </a:lnSpc>
        <a:spcBef>
          <a:spcPts val="1000"/>
        </a:spcBef>
        <a:spcAft>
          <a:spcPct val="0"/>
        </a:spcAft>
        <a:buFont typeface="Arial" charset="0"/>
        <a:defRPr lang="en-US" sz="3199" b="0" i="0" kern="1200" dirty="0">
          <a:solidFill>
            <a:schemeClr val="tx1"/>
          </a:solidFill>
          <a:latin typeface="Open Sans Light" charset="0"/>
          <a:ea typeface="Open Sans Light" charset="0"/>
          <a:cs typeface="Open Sans Light" charset="0"/>
        </a:defRPr>
      </a:lvl5pPr>
      <a:lvl6pPr marL="5026937"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926"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914"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903"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977" rtl="0" eaLnBrk="1" latinLnBrk="0" hangingPunct="1">
        <a:defRPr sz="3599" kern="1200">
          <a:solidFill>
            <a:schemeClr val="tx1"/>
          </a:solidFill>
          <a:latin typeface="+mn-lt"/>
          <a:ea typeface="+mn-ea"/>
          <a:cs typeface="+mn-cs"/>
        </a:defRPr>
      </a:lvl1pPr>
      <a:lvl2pPr marL="913989" algn="l" defTabSz="1827977" rtl="0" eaLnBrk="1" latinLnBrk="0" hangingPunct="1">
        <a:defRPr sz="3599" kern="1200">
          <a:solidFill>
            <a:schemeClr val="tx1"/>
          </a:solidFill>
          <a:latin typeface="+mn-lt"/>
          <a:ea typeface="+mn-ea"/>
          <a:cs typeface="+mn-cs"/>
        </a:defRPr>
      </a:lvl2pPr>
      <a:lvl3pPr marL="1827977" algn="l" defTabSz="1827977" rtl="0" eaLnBrk="1" latinLnBrk="0" hangingPunct="1">
        <a:defRPr sz="3599" kern="1200">
          <a:solidFill>
            <a:schemeClr val="tx1"/>
          </a:solidFill>
          <a:latin typeface="+mn-lt"/>
          <a:ea typeface="+mn-ea"/>
          <a:cs typeface="+mn-cs"/>
        </a:defRPr>
      </a:lvl3pPr>
      <a:lvl4pPr marL="2741966" algn="l" defTabSz="1827977" rtl="0" eaLnBrk="1" latinLnBrk="0" hangingPunct="1">
        <a:defRPr sz="3599" kern="1200">
          <a:solidFill>
            <a:schemeClr val="tx1"/>
          </a:solidFill>
          <a:latin typeface="+mn-lt"/>
          <a:ea typeface="+mn-ea"/>
          <a:cs typeface="+mn-cs"/>
        </a:defRPr>
      </a:lvl4pPr>
      <a:lvl5pPr marL="3655954" algn="l" defTabSz="1827977" rtl="0" eaLnBrk="1" latinLnBrk="0" hangingPunct="1">
        <a:defRPr sz="3599" kern="1200">
          <a:solidFill>
            <a:schemeClr val="tx1"/>
          </a:solidFill>
          <a:latin typeface="+mn-lt"/>
          <a:ea typeface="+mn-ea"/>
          <a:cs typeface="+mn-cs"/>
        </a:defRPr>
      </a:lvl5pPr>
      <a:lvl6pPr marL="4569943" algn="l" defTabSz="1827977" rtl="0" eaLnBrk="1" latinLnBrk="0" hangingPunct="1">
        <a:defRPr sz="3599" kern="1200">
          <a:solidFill>
            <a:schemeClr val="tx1"/>
          </a:solidFill>
          <a:latin typeface="+mn-lt"/>
          <a:ea typeface="+mn-ea"/>
          <a:cs typeface="+mn-cs"/>
        </a:defRPr>
      </a:lvl6pPr>
      <a:lvl7pPr marL="5483933" algn="l" defTabSz="1827977" rtl="0" eaLnBrk="1" latinLnBrk="0" hangingPunct="1">
        <a:defRPr sz="3599" kern="1200">
          <a:solidFill>
            <a:schemeClr val="tx1"/>
          </a:solidFill>
          <a:latin typeface="+mn-lt"/>
          <a:ea typeface="+mn-ea"/>
          <a:cs typeface="+mn-cs"/>
        </a:defRPr>
      </a:lvl7pPr>
      <a:lvl8pPr marL="6397920" algn="l" defTabSz="1827977" rtl="0" eaLnBrk="1" latinLnBrk="0" hangingPunct="1">
        <a:defRPr sz="3599" kern="1200">
          <a:solidFill>
            <a:schemeClr val="tx1"/>
          </a:solidFill>
          <a:latin typeface="+mn-lt"/>
          <a:ea typeface="+mn-ea"/>
          <a:cs typeface="+mn-cs"/>
        </a:defRPr>
      </a:lvl8pPr>
      <a:lvl9pPr marL="7311910" algn="l" defTabSz="1827977"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8.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6.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5167B2-6946-224D-AC2A-063BF7BD4F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12" t="30029" r="11450" b="5926"/>
          <a:stretch/>
        </p:blipFill>
        <p:spPr>
          <a:xfrm>
            <a:off x="-1" y="-152400"/>
            <a:ext cx="24377650" cy="13868399"/>
          </a:xfrm>
          <a:prstGeom prst="rect">
            <a:avLst/>
          </a:prstGeom>
        </p:spPr>
      </p:pic>
      <p:sp>
        <p:nvSpPr>
          <p:cNvPr id="10" name="Rectangle 9"/>
          <p:cNvSpPr/>
          <p:nvPr/>
        </p:nvSpPr>
        <p:spPr>
          <a:xfrm>
            <a:off x="0" y="4997301"/>
            <a:ext cx="24377650" cy="426099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charset="0"/>
            </a:endParaRPr>
          </a:p>
        </p:txBody>
      </p:sp>
      <p:cxnSp>
        <p:nvCxnSpPr>
          <p:cNvPr id="5" name="Straight Connector 4"/>
          <p:cNvCxnSpPr/>
          <p:nvPr/>
        </p:nvCxnSpPr>
        <p:spPr>
          <a:xfrm>
            <a:off x="6200775" y="5772150"/>
            <a:ext cx="0" cy="285587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927BBE2-4B51-C54D-B003-E45E4B2DF433}"/>
              </a:ext>
            </a:extLst>
          </p:cNvPr>
          <p:cNvSpPr txBox="1"/>
          <p:nvPr/>
        </p:nvSpPr>
        <p:spPr>
          <a:xfrm>
            <a:off x="6772275" y="5476538"/>
            <a:ext cx="17605374" cy="3447098"/>
          </a:xfrm>
          <a:prstGeom prst="rect">
            <a:avLst/>
          </a:prstGeom>
          <a:noFill/>
        </p:spPr>
        <p:txBody>
          <a:bodyPr wrap="square">
            <a:spAutoFit/>
          </a:bodyPr>
          <a:lstStyle/>
          <a:p>
            <a:pPr>
              <a:defRPr/>
            </a:pPr>
            <a:r>
              <a:rPr lang="en-US" sz="5400" spc="450" dirty="0">
                <a:solidFill>
                  <a:srgbClr val="183D6F"/>
                </a:solidFill>
                <a:latin typeface="Open Sans Light" charset="0"/>
                <a:ea typeface="Open Sans Light" charset="0"/>
                <a:cs typeface="Open Sans Light" charset="0"/>
              </a:rPr>
              <a:t>INDUSTRY CONSOLIDATION: </a:t>
            </a:r>
          </a:p>
          <a:p>
            <a:pPr>
              <a:defRPr/>
            </a:pPr>
            <a:r>
              <a:rPr lang="en-US" sz="5400" spc="450" dirty="0">
                <a:solidFill>
                  <a:srgbClr val="183D6F"/>
                </a:solidFill>
                <a:latin typeface="Open Sans Light" charset="0"/>
                <a:ea typeface="Open Sans Light" charset="0"/>
                <a:cs typeface="Open Sans Light" charset="0"/>
              </a:rPr>
              <a:t>IT’S A SCALE BUSINESS</a:t>
            </a:r>
          </a:p>
          <a:p>
            <a:pPr>
              <a:defRPr/>
            </a:pPr>
            <a:endParaRPr lang="en-US" sz="5400" spc="450" dirty="0">
              <a:solidFill>
                <a:srgbClr val="183D6F"/>
              </a:solidFill>
              <a:latin typeface="Open Sans Light" charset="0"/>
              <a:ea typeface="Open Sans Light" charset="0"/>
              <a:cs typeface="Open Sans Light" charset="0"/>
            </a:endParaRPr>
          </a:p>
          <a:p>
            <a:pPr>
              <a:defRPr/>
            </a:pPr>
            <a:r>
              <a:rPr lang="en-US" sz="2800" i="1" spc="450" dirty="0">
                <a:solidFill>
                  <a:srgbClr val="183D6F"/>
                </a:solidFill>
                <a:latin typeface="Open Sans Light" charset="0"/>
                <a:ea typeface="Open Sans Light" charset="0"/>
                <a:cs typeface="Open Sans Light" charset="0"/>
              </a:rPr>
              <a:t>PATRICK FORDE, REGIONAL SALES DIRECTOR</a:t>
            </a:r>
          </a:p>
          <a:p>
            <a:pPr>
              <a:defRPr/>
            </a:pPr>
            <a:r>
              <a:rPr lang="en-US" sz="2800" i="1" spc="450" dirty="0">
                <a:solidFill>
                  <a:srgbClr val="183D6F"/>
                </a:solidFill>
                <a:latin typeface="Open Sans Light" charset="0"/>
                <a:ea typeface="Open Sans Light" charset="0"/>
                <a:cs typeface="Open Sans Light" charset="0"/>
              </a:rPr>
              <a:t>May 13, 2021</a:t>
            </a:r>
          </a:p>
        </p:txBody>
      </p:sp>
      <p:sp>
        <p:nvSpPr>
          <p:cNvPr id="7" name="TextBox 6">
            <a:extLst>
              <a:ext uri="{FF2B5EF4-FFF2-40B4-BE49-F238E27FC236}">
                <a16:creationId xmlns:a16="http://schemas.microsoft.com/office/drawing/2014/main" id="{86A9D181-9FCF-0040-8764-B5150083004E}"/>
              </a:ext>
            </a:extLst>
          </p:cNvPr>
          <p:cNvSpPr txBox="1"/>
          <p:nvPr/>
        </p:nvSpPr>
        <p:spPr>
          <a:xfrm>
            <a:off x="1493520" y="12881113"/>
            <a:ext cx="11408951" cy="338554"/>
          </a:xfrm>
          <a:prstGeom prst="rect">
            <a:avLst/>
          </a:prstGeom>
          <a:noFill/>
        </p:spPr>
        <p:txBody>
          <a:bodyPr wrap="square" rtlCol="0">
            <a:spAutoFit/>
          </a:bodyPr>
          <a:lstStyle/>
          <a:p>
            <a:r>
              <a:rPr lang="en-US" sz="1600" dirty="0">
                <a:solidFill>
                  <a:srgbClr val="55565A"/>
                </a:solidFill>
                <a:latin typeface="Open Sans" charset="0"/>
                <a:ea typeface="Open Sans" charset="0"/>
                <a:cs typeface="Open Sans" charset="0"/>
              </a:rPr>
              <a:t>FOR FINANCIAL PROFESSIONAL OR PLAN  SPONSOR USE ONLY.</a:t>
            </a:r>
          </a:p>
        </p:txBody>
      </p:sp>
      <p:pic>
        <p:nvPicPr>
          <p:cNvPr id="11" name="Picture 10">
            <a:extLst>
              <a:ext uri="{FF2B5EF4-FFF2-40B4-BE49-F238E27FC236}">
                <a16:creationId xmlns:a16="http://schemas.microsoft.com/office/drawing/2014/main" id="{C4E61555-2FA1-144A-B214-6847A862E1EF}"/>
              </a:ext>
            </a:extLst>
          </p:cNvPr>
          <p:cNvPicPr>
            <a:picLocks noChangeAspect="1"/>
          </p:cNvPicPr>
          <p:nvPr/>
        </p:nvPicPr>
        <p:blipFill>
          <a:blip r:embed="rId4"/>
          <a:stretch>
            <a:fillRect/>
          </a:stretch>
        </p:blipFill>
        <p:spPr>
          <a:xfrm>
            <a:off x="1939276" y="6033033"/>
            <a:ext cx="3689998" cy="1939323"/>
          </a:xfrm>
          <a:prstGeom prst="rect">
            <a:avLst/>
          </a:prstGeom>
        </p:spPr>
      </p:pic>
    </p:spTree>
    <p:extLst>
      <p:ext uri="{BB962C8B-B14F-4D97-AF65-F5344CB8AC3E}">
        <p14:creationId xmlns:p14="http://schemas.microsoft.com/office/powerpoint/2010/main" val="50893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DBAC97-2C72-40CA-BCD8-87CB28CD2EEF}"/>
              </a:ext>
            </a:extLst>
          </p:cNvPr>
          <p:cNvSpPr txBox="1"/>
          <p:nvPr/>
        </p:nvSpPr>
        <p:spPr>
          <a:xfrm>
            <a:off x="1507524" y="3731741"/>
            <a:ext cx="19993233" cy="6370975"/>
          </a:xfrm>
          <a:prstGeom prst="rect">
            <a:avLst/>
          </a:prstGeom>
          <a:noFill/>
        </p:spPr>
        <p:txBody>
          <a:bodyPr wrap="square" rtlCol="0">
            <a:spAutoFit/>
          </a:bodyPr>
          <a:lstStyle/>
          <a:p>
            <a:r>
              <a:rPr lang="en-US" sz="2400" b="1" dirty="0">
                <a:effectLst/>
                <a:latin typeface="Open Sans" panose="020B0606030504020204" pitchFamily="34" charset="0"/>
                <a:ea typeface="Open Sans" panose="020B0606030504020204" pitchFamily="34" charset="0"/>
                <a:cs typeface="Open Sans" panose="020B0606030504020204" pitchFamily="34" charset="0"/>
              </a:rPr>
              <a:t>Securities offered and/or distributed by GWFS Equities, Inc., Member FINRA/SIPC.</a:t>
            </a:r>
            <a:r>
              <a:rPr lang="en-US" sz="2400" dirty="0">
                <a:effectLst/>
                <a:latin typeface="Open Sans" panose="020B0606030504020204" pitchFamily="34" charset="0"/>
                <a:ea typeface="Open Sans" panose="020B0606030504020204" pitchFamily="34" charset="0"/>
                <a:cs typeface="Open Sans" panose="020B0606030504020204" pitchFamily="34" charset="0"/>
              </a:rPr>
              <a:t> GWFS is an affiliate of Empower Retirement, LLC; Great-West Funds, Inc.; and registered investment advisers, Advised Assets Group, LLC and Personal Capital. This material is for informational purposes only and is not intended to provide investment, legal or tax recommendations or advice.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effectLst/>
                <a:latin typeface="Open Sans" panose="020B0606030504020204" pitchFamily="34" charset="0"/>
                <a:ea typeface="Open Sans" panose="020B0606030504020204" pitchFamily="34" charset="0"/>
                <a:cs typeface="Open Sans" panose="020B0606030504020204" pitchFamily="34" charset="0"/>
              </a:rPr>
              <a:t>On December 31, 2020, Empower Retirement acquired the retirement business of </a:t>
            </a: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Massachusetts M</a:t>
            </a:r>
            <a:r>
              <a:rPr lang="en-US" sz="2400" dirty="0">
                <a:effectLst/>
                <a:latin typeface="Open Sans" panose="020B0606030504020204" pitchFamily="34" charset="0"/>
                <a:ea typeface="Open Sans" panose="020B0606030504020204" pitchFamily="34" charset="0"/>
                <a:cs typeface="Open Sans" panose="020B0606030504020204" pitchFamily="34" charset="0"/>
              </a:rPr>
              <a:t>utual Life Insurance Company.  Following an initial transition period, </a:t>
            </a: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Empower Retirement will become the sole administrator of this business. </a:t>
            </a:r>
            <a:r>
              <a:rPr lang="en-US" sz="2400" dirty="0">
                <a:effectLst/>
                <a:latin typeface="Open Sans" panose="020B0606030504020204" pitchFamily="34" charset="0"/>
                <a:ea typeface="Open Sans" panose="020B0606030504020204" pitchFamily="34" charset="0"/>
                <a:cs typeface="Open Sans" panose="020B0606030504020204" pitchFamily="34" charset="0"/>
              </a:rPr>
              <a:t>Empower Retirement refers to the products and services offered by Great-West Life &amp; Annuity Insurance Company and its subsidiaries, including Empower Retirement, LLC. </a:t>
            </a: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a:t>
            </a:r>
            <a:r>
              <a:rPr lang="en-US" sz="2400" dirty="0">
                <a:effectLst/>
                <a:latin typeface="Open Sans" panose="020B0606030504020204" pitchFamily="34" charset="0"/>
                <a:ea typeface="Open Sans" panose="020B0606030504020204" pitchFamily="34" charset="0"/>
                <a:cs typeface="Open Sans" panose="020B0606030504020204" pitchFamily="34" charset="0"/>
              </a:rPr>
              <a:t>power Retirement is not affiliated with </a:t>
            </a:r>
            <a:r>
              <a:rPr lang="en-US" sz="2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MassMutual or its</a:t>
            </a:r>
            <a:r>
              <a:rPr lang="en-US" sz="2400" dirty="0">
                <a:effectLst/>
                <a:latin typeface="Open Sans" panose="020B0606030504020204" pitchFamily="34" charset="0"/>
                <a:ea typeface="Open Sans" panose="020B0606030504020204" pitchFamily="34" charset="0"/>
                <a:cs typeface="Open Sans" panose="020B0606030504020204" pitchFamily="34" charset="0"/>
              </a:rPr>
              <a:t> affiliates.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As of December 31, 2020. Information refers to the business of Great-West Life &amp; Annuity Insurance Company and its subsidiaries, including Great-West Life &amp; Annuity Insurance Company of New York and GWFS Equities, Inc. GWLA’s consolidated total assets under administration (AUA) were $971.6B. AUA is a non-GAAP measure and does not reflect the financial stability or strength of a company. GWLA’s statutory assets total $75.1B and liabilities total $72.9B. GWLANY statutory assets total $3.6B and liabilities total $3.4B</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The charts, graphs and screen prints in this presentation are for ILLUSTRATIVE PURPOSES ONLY.</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effectLst/>
                <a:latin typeface="Open Sans" panose="020B0606030504020204" pitchFamily="34" charset="0"/>
                <a:ea typeface="Open Sans" panose="020B0606030504020204" pitchFamily="34" charset="0"/>
                <a:cs typeface="Open Sans" panose="020B0606030504020204" pitchFamily="34" charset="0"/>
              </a:rPr>
              <a:t>©2021 Empower Retirement, LLC. All rights reserved.</a:t>
            </a:r>
            <a:r>
              <a:rPr lang="en-US" sz="2400" dirty="0">
                <a:latin typeface="Open Sans" panose="020B0606030504020204" pitchFamily="34" charset="0"/>
                <a:ea typeface="Open Sans" panose="020B0606030504020204" pitchFamily="34" charset="0"/>
                <a:cs typeface="Open Sans" panose="020B0606030504020204" pitchFamily="34" charset="0"/>
              </a:rPr>
              <a:t> RO1624374-0421</a:t>
            </a:r>
          </a:p>
        </p:txBody>
      </p:sp>
      <p:sp>
        <p:nvSpPr>
          <p:cNvPr id="9" name="TextBox 8">
            <a:extLst>
              <a:ext uri="{FF2B5EF4-FFF2-40B4-BE49-F238E27FC236}">
                <a16:creationId xmlns:a16="http://schemas.microsoft.com/office/drawing/2014/main" id="{1426E202-AA5D-4E26-9BC9-111C442F75E0}"/>
              </a:ext>
            </a:extLst>
          </p:cNvPr>
          <p:cNvSpPr txBox="1"/>
          <p:nvPr/>
        </p:nvSpPr>
        <p:spPr>
          <a:xfrm>
            <a:off x="1507524" y="2694177"/>
            <a:ext cx="22870126" cy="769441"/>
          </a:xfrm>
          <a:prstGeom prst="rect">
            <a:avLst/>
          </a:prstGeom>
          <a:noFill/>
        </p:spPr>
        <p:txBody>
          <a:bodyPr wrap="square">
            <a:spAutoFit/>
          </a:bodyPr>
          <a:lstStyle/>
          <a:p>
            <a:pPr defTabSz="1828434" eaLnBrk="1" fontAlgn="auto" hangingPunct="1">
              <a:spcBef>
                <a:spcPts val="0"/>
              </a:spcBef>
              <a:spcAft>
                <a:spcPts val="0"/>
              </a:spcAft>
              <a:defRPr/>
            </a:pPr>
            <a:r>
              <a:rPr lang="en-US" sz="4400" dirty="0">
                <a:solidFill>
                  <a:srgbClr val="55565A"/>
                </a:solidFill>
                <a:latin typeface="Open Sans" charset="0"/>
                <a:ea typeface="Open Sans" charset="0"/>
                <a:cs typeface="Open Sans" charset="0"/>
              </a:rPr>
              <a:t>DISCLOSURES</a:t>
            </a:r>
            <a:endParaRPr lang="en-US" sz="6598" dirty="0">
              <a:solidFill>
                <a:srgbClr val="55565A"/>
              </a:solidFill>
              <a:latin typeface="Open Sans" charset="0"/>
              <a:ea typeface="Open Sans" charset="0"/>
              <a:cs typeface="Open Sans" charset="0"/>
            </a:endParaRPr>
          </a:p>
        </p:txBody>
      </p:sp>
    </p:spTree>
    <p:extLst>
      <p:ext uri="{BB962C8B-B14F-4D97-AF65-F5344CB8AC3E}">
        <p14:creationId xmlns:p14="http://schemas.microsoft.com/office/powerpoint/2010/main" val="199111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1009C4D6-71EE-4901-B7EF-08076CCD115E}"/>
              </a:ext>
            </a:extLst>
          </p:cNvPr>
          <p:cNvSpPr/>
          <p:nvPr/>
        </p:nvSpPr>
        <p:spPr>
          <a:xfrm>
            <a:off x="802224" y="9661231"/>
            <a:ext cx="21453258" cy="1484551"/>
          </a:xfrm>
          <a:prstGeom prst="rect">
            <a:avLst/>
          </a:prstGeom>
          <a:solidFill>
            <a:srgbClr val="F3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6">
              <a:defRPr/>
            </a:pPr>
            <a:endParaRPr lang="en-US" sz="1800" dirty="0">
              <a:ln>
                <a:solidFill>
                  <a:srgbClr val="F3F5F6"/>
                </a:solidFill>
              </a:ln>
              <a:solidFill>
                <a:srgbClr val="F3F5F6"/>
              </a:solidFill>
              <a:latin typeface="Open Sans"/>
            </a:endParaRPr>
          </a:p>
        </p:txBody>
      </p:sp>
      <p:sp>
        <p:nvSpPr>
          <p:cNvPr id="56" name="Rectangle 55">
            <a:extLst>
              <a:ext uri="{FF2B5EF4-FFF2-40B4-BE49-F238E27FC236}">
                <a16:creationId xmlns:a16="http://schemas.microsoft.com/office/drawing/2014/main" id="{AEBBE85C-9360-412F-AE96-474847B21D65}"/>
              </a:ext>
            </a:extLst>
          </p:cNvPr>
          <p:cNvSpPr/>
          <p:nvPr/>
        </p:nvSpPr>
        <p:spPr>
          <a:xfrm>
            <a:off x="973877" y="7067257"/>
            <a:ext cx="21453258" cy="1484551"/>
          </a:xfrm>
          <a:prstGeom prst="rect">
            <a:avLst/>
          </a:prstGeom>
          <a:solidFill>
            <a:srgbClr val="F3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6">
              <a:defRPr/>
            </a:pPr>
            <a:endParaRPr lang="en-US" sz="1800" dirty="0">
              <a:ln>
                <a:solidFill>
                  <a:srgbClr val="F3F5F6"/>
                </a:solidFill>
              </a:ln>
              <a:solidFill>
                <a:srgbClr val="F3F5F6"/>
              </a:solidFill>
              <a:latin typeface="Open Sans"/>
            </a:endParaRPr>
          </a:p>
        </p:txBody>
      </p:sp>
      <p:graphicFrame>
        <p:nvGraphicFramePr>
          <p:cNvPr id="20" name="Group 87"/>
          <p:cNvGraphicFramePr>
            <a:graphicFrameLocks noGrp="1"/>
          </p:cNvGraphicFramePr>
          <p:nvPr/>
        </p:nvGraphicFramePr>
        <p:xfrm>
          <a:off x="802224" y="2237510"/>
          <a:ext cx="22048651" cy="2228997"/>
        </p:xfrm>
        <a:graphic>
          <a:graphicData uri="http://schemas.openxmlformats.org/drawingml/2006/table">
            <a:tbl>
              <a:tblPr/>
              <a:tblGrid>
                <a:gridCol w="712021">
                  <a:extLst>
                    <a:ext uri="{9D8B030D-6E8A-4147-A177-3AD203B41FA5}">
                      <a16:colId xmlns:a16="http://schemas.microsoft.com/office/drawing/2014/main" val="3542154940"/>
                    </a:ext>
                  </a:extLst>
                </a:gridCol>
                <a:gridCol w="2937743">
                  <a:extLst>
                    <a:ext uri="{9D8B030D-6E8A-4147-A177-3AD203B41FA5}">
                      <a16:colId xmlns:a16="http://schemas.microsoft.com/office/drawing/2014/main" val="20000"/>
                    </a:ext>
                  </a:extLst>
                </a:gridCol>
                <a:gridCol w="4121980">
                  <a:extLst>
                    <a:ext uri="{9D8B030D-6E8A-4147-A177-3AD203B41FA5}">
                      <a16:colId xmlns:a16="http://schemas.microsoft.com/office/drawing/2014/main" val="20001"/>
                    </a:ext>
                  </a:extLst>
                </a:gridCol>
                <a:gridCol w="6856524">
                  <a:extLst>
                    <a:ext uri="{9D8B030D-6E8A-4147-A177-3AD203B41FA5}">
                      <a16:colId xmlns:a16="http://schemas.microsoft.com/office/drawing/2014/main" val="20002"/>
                    </a:ext>
                  </a:extLst>
                </a:gridCol>
                <a:gridCol w="7420383">
                  <a:extLst>
                    <a:ext uri="{9D8B030D-6E8A-4147-A177-3AD203B41FA5}">
                      <a16:colId xmlns:a16="http://schemas.microsoft.com/office/drawing/2014/main" val="574942147"/>
                    </a:ext>
                  </a:extLst>
                </a:gridCol>
              </a:tblGrid>
              <a:tr h="551724">
                <a:tc>
                  <a:txBody>
                    <a:bodyPr/>
                    <a:lstStyle/>
                    <a:p>
                      <a:pPr marL="0" marR="0" lvl="0" indent="0" algn="l" defTabSz="914400" rtl="0" eaLnBrk="0" fontAlgn="base" latinLnBrk="0" hangingPunct="0">
                        <a:lnSpc>
                          <a:spcPct val="90000"/>
                        </a:lnSpc>
                        <a:spcBef>
                          <a:spcPts val="0"/>
                        </a:spcBef>
                        <a:spcAft>
                          <a:spcPts val="0"/>
                        </a:spcAft>
                        <a:buClr>
                          <a:srgbClr val="808080"/>
                        </a:buClr>
                        <a:buSzTx/>
                        <a:buFontTx/>
                        <a:buNone/>
                        <a:tabLst/>
                      </a:pPr>
                      <a:endParaRPr kumimoji="0" lang="en-US" sz="3200" b="1" i="0" u="none" strike="noStrike" cap="none" normalizeH="0" baseline="0" dirty="0">
                        <a:ln>
                          <a:noFill/>
                        </a:ln>
                        <a:solidFill>
                          <a:srgbClr val="002057"/>
                        </a:solidFill>
                        <a:effectLst/>
                        <a:latin typeface="Open Sans" charset="0"/>
                        <a:ea typeface="Open Sans" charset="0"/>
                        <a:cs typeface="Open Sans" charset="0"/>
                      </a:endParaRPr>
                    </a:p>
                  </a:txBody>
                  <a:tcPr marL="83106" marR="83106" marT="56463" marB="56463"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0"/>
                        </a:spcBef>
                        <a:spcAft>
                          <a:spcPts val="0"/>
                        </a:spcAft>
                        <a:buClr>
                          <a:srgbClr val="808080"/>
                        </a:buClr>
                        <a:buSzTx/>
                        <a:buFontTx/>
                        <a:buNone/>
                        <a:tabLst/>
                      </a:pPr>
                      <a:r>
                        <a:rPr kumimoji="0" lang="en-US" sz="3200" b="1" i="0" u="none" strike="noStrike" cap="none" normalizeH="0" baseline="0" dirty="0">
                          <a:ln>
                            <a:noFill/>
                          </a:ln>
                          <a:solidFill>
                            <a:srgbClr val="002057"/>
                          </a:solidFill>
                          <a:effectLst/>
                          <a:latin typeface="Open Sans" charset="0"/>
                          <a:ea typeface="Open Sans" charset="0"/>
                          <a:cs typeface="Open Sans" charset="0"/>
                        </a:rPr>
                        <a:t>Acquirer</a:t>
                      </a:r>
                    </a:p>
                  </a:txBody>
                  <a:tcPr marL="83106" marR="83106" marT="56463" marB="56463"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c>
                  <a:txBody>
                    <a:bodyPr/>
                    <a:lstStyle/>
                    <a:p>
                      <a:pPr marL="914217" marR="0" lvl="1" indent="0" algn="l" defTabSz="914400" rtl="0" eaLnBrk="0" fontAlgn="base" latinLnBrk="0" hangingPunct="0">
                        <a:lnSpc>
                          <a:spcPct val="90000"/>
                        </a:lnSpc>
                        <a:spcBef>
                          <a:spcPts val="0"/>
                        </a:spcBef>
                        <a:spcAft>
                          <a:spcPts val="0"/>
                        </a:spcAft>
                        <a:buClr>
                          <a:srgbClr val="808080"/>
                        </a:buClr>
                        <a:buSzTx/>
                        <a:buFontTx/>
                        <a:buNone/>
                        <a:tabLst/>
                      </a:pPr>
                      <a:r>
                        <a:rPr kumimoji="0" lang="en-US" sz="3200" b="1" i="0" u="none" strike="noStrike" cap="none" normalizeH="0" baseline="0" dirty="0">
                          <a:ln>
                            <a:noFill/>
                          </a:ln>
                          <a:solidFill>
                            <a:srgbClr val="002057"/>
                          </a:solidFill>
                          <a:effectLst/>
                          <a:latin typeface="Open Sans" charset="0"/>
                          <a:ea typeface="Open Sans" charset="0"/>
                          <a:cs typeface="Open Sans" charset="0"/>
                        </a:rPr>
                        <a:t>Seller</a:t>
                      </a:r>
                    </a:p>
                  </a:txBody>
                  <a:tcPr marL="83106" marR="83106" marT="56463" marB="56463"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0"/>
                        </a:spcBef>
                        <a:spcAft>
                          <a:spcPts val="0"/>
                        </a:spcAft>
                        <a:buClr>
                          <a:srgbClr val="808080"/>
                        </a:buClr>
                        <a:buSzTx/>
                        <a:buFontTx/>
                        <a:buNone/>
                        <a:tabLst/>
                      </a:pPr>
                      <a:r>
                        <a:rPr kumimoji="0" lang="en-US" sz="3200" b="1" i="0" u="none" strike="noStrike" cap="none" normalizeH="0" baseline="0" dirty="0">
                          <a:ln>
                            <a:noFill/>
                          </a:ln>
                          <a:solidFill>
                            <a:srgbClr val="002057"/>
                          </a:solidFill>
                          <a:effectLst/>
                          <a:latin typeface="Open Sans" charset="0"/>
                          <a:ea typeface="Open Sans" charset="0"/>
                          <a:cs typeface="Open Sans" charset="0"/>
                        </a:rPr>
                        <a:t>           Buyer rationale</a:t>
                      </a:r>
                    </a:p>
                  </a:txBody>
                  <a:tcPr marL="83106" marR="83106" marT="56463" marB="56463"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0"/>
                        </a:spcBef>
                        <a:spcAft>
                          <a:spcPts val="0"/>
                        </a:spcAft>
                        <a:buClr>
                          <a:srgbClr val="808080"/>
                        </a:buClr>
                        <a:buSzTx/>
                        <a:buFontTx/>
                        <a:buNone/>
                        <a:tabLst/>
                      </a:pPr>
                      <a:r>
                        <a:rPr kumimoji="0" lang="en-US" sz="3200" b="1" i="0" u="none" strike="noStrike" cap="none" normalizeH="0" baseline="0" dirty="0">
                          <a:ln>
                            <a:noFill/>
                          </a:ln>
                          <a:solidFill>
                            <a:srgbClr val="002057"/>
                          </a:solidFill>
                          <a:effectLst/>
                          <a:latin typeface="Open Sans" panose="020B0606030504020204" pitchFamily="34" charset="0"/>
                          <a:ea typeface="Open Sans" panose="020B0606030504020204" pitchFamily="34" charset="0"/>
                          <a:cs typeface="Open Sans" panose="020B0606030504020204" pitchFamily="34" charset="0"/>
                        </a:rPr>
                        <a:t>      Seller rationale</a:t>
                      </a:r>
                    </a:p>
                  </a:txBody>
                  <a:tcPr marL="83106" marR="83106" marT="56463" marB="56463"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7159">
                <a:tc>
                  <a:txBody>
                    <a:bodyPr/>
                    <a:lstStyle/>
                    <a:p>
                      <a:pPr marL="0" marR="0" lvl="0" indent="0" algn="r" defTabSz="914400" rtl="0" eaLnBrk="0" fontAlgn="b" latinLnBrk="0" hangingPunct="0">
                        <a:lnSpc>
                          <a:spcPct val="100000"/>
                        </a:lnSpc>
                        <a:spcBef>
                          <a:spcPts val="0"/>
                        </a:spcBef>
                        <a:spcAft>
                          <a:spcPts val="0"/>
                        </a:spcAft>
                        <a:buClrTx/>
                        <a:buSzTx/>
                        <a:buFontTx/>
                        <a:buNone/>
                        <a:tabLst/>
                      </a:pPr>
                      <a:endParaRPr kumimoji="0" lang="en-US" sz="2400" b="0" i="0" u="none" strike="noStrike" cap="none" normalizeH="0" baseline="0" dirty="0">
                        <a:ln>
                          <a:noFill/>
                        </a:ln>
                        <a:solidFill>
                          <a:srgbClr val="002057"/>
                        </a:solidFill>
                        <a:effectLst/>
                        <a:latin typeface="Open Sans" charset="0"/>
                        <a:ea typeface="Open Sans" charset="0"/>
                        <a:cs typeface="Open Sans" charset="0"/>
                      </a:endParaRPr>
                    </a:p>
                  </a:txBody>
                  <a:tcPr marL="83106" marR="83106" marT="56463" marB="5646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ts val="0"/>
                        </a:spcBef>
                        <a:spcAft>
                          <a:spcPts val="0"/>
                        </a:spcAft>
                        <a:buClrTx/>
                        <a:buSzTx/>
                        <a:buFontTx/>
                        <a:buNone/>
                        <a:tabLst/>
                      </a:pPr>
                      <a:endParaRPr kumimoji="0" lang="en-US" sz="2400" b="0" i="0" u="none" strike="noStrike" cap="none" normalizeH="0" baseline="0" dirty="0">
                        <a:ln>
                          <a:noFill/>
                        </a:ln>
                        <a:solidFill>
                          <a:srgbClr val="002057"/>
                        </a:solidFill>
                        <a:effectLst/>
                        <a:latin typeface="Open Sans" charset="0"/>
                        <a:ea typeface="Open Sans" charset="0"/>
                        <a:cs typeface="Open Sans" charset="0"/>
                      </a:endParaRPr>
                    </a:p>
                  </a:txBody>
                  <a:tcPr marL="83106" marR="83106" marT="56463" marB="56463"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914217" marR="0" lvl="1" indent="0" algn="l" defTabSz="914400" rtl="0" eaLnBrk="0" fontAlgn="b" latinLnBrk="0" hangingPunct="0">
                        <a:lnSpc>
                          <a:spcPct val="100000"/>
                        </a:lnSpc>
                        <a:spcBef>
                          <a:spcPts val="0"/>
                        </a:spcBef>
                        <a:spcAft>
                          <a:spcPts val="0"/>
                        </a:spcAft>
                        <a:buClr>
                          <a:schemeClr val="tx1"/>
                        </a:buClr>
                        <a:buSzTx/>
                        <a:buFont typeface="Arial" charset="0"/>
                        <a:buNone/>
                        <a:tabLst/>
                      </a:pPr>
                      <a:endParaRPr kumimoji="0" lang="en-US" sz="2400" b="0" i="0" u="none" strike="noStrike" cap="none" normalizeH="0" baseline="0" dirty="0">
                        <a:ln>
                          <a:noFill/>
                        </a:ln>
                        <a:solidFill>
                          <a:srgbClr val="002057"/>
                        </a:solidFill>
                        <a:effectLst/>
                        <a:latin typeface="Open Sans" charset="0"/>
                        <a:ea typeface="Open Sans" charset="0"/>
                        <a:cs typeface="Open Sans" charset="0"/>
                      </a:endParaRPr>
                    </a:p>
                    <a:p>
                      <a:pPr marL="914217" marR="0" lvl="1" indent="0" algn="l" defTabSz="914400" rtl="0" eaLnBrk="0" fontAlgn="b" latinLnBrk="0" hangingPunct="0">
                        <a:lnSpc>
                          <a:spcPct val="100000"/>
                        </a:lnSpc>
                        <a:spcBef>
                          <a:spcPts val="0"/>
                        </a:spcBef>
                        <a:spcAft>
                          <a:spcPts val="0"/>
                        </a:spcAft>
                        <a:buClr>
                          <a:schemeClr val="tx1"/>
                        </a:buClr>
                        <a:buSzTx/>
                        <a:buFont typeface="Arial" charset="0"/>
                        <a:buNone/>
                        <a:tabLst/>
                      </a:pPr>
                      <a:endParaRPr kumimoji="0" lang="en-US" sz="2400" b="0" i="0" u="none" strike="noStrike" cap="none" normalizeH="0" baseline="0" dirty="0">
                        <a:ln>
                          <a:noFill/>
                        </a:ln>
                        <a:solidFill>
                          <a:srgbClr val="002057"/>
                        </a:solidFill>
                        <a:effectLst/>
                        <a:latin typeface="Open Sans" charset="0"/>
                        <a:ea typeface="Open Sans" charset="0"/>
                        <a:cs typeface="Open Sans" charset="0"/>
                      </a:endParaRPr>
                    </a:p>
                    <a:p>
                      <a:pPr marL="914217" marR="0" lvl="1" indent="0" algn="ctr" defTabSz="914400" rtl="0" eaLnBrk="0" fontAlgn="b" latinLnBrk="0" hangingPunct="0">
                        <a:lnSpc>
                          <a:spcPct val="150000"/>
                        </a:lnSpc>
                        <a:spcBef>
                          <a:spcPts val="0"/>
                        </a:spcBef>
                        <a:spcAft>
                          <a:spcPts val="0"/>
                        </a:spcAft>
                        <a:buClr>
                          <a:schemeClr val="tx1"/>
                        </a:buClr>
                        <a:buSzTx/>
                        <a:buFont typeface="Arial" charset="0"/>
                        <a:buNone/>
                        <a:tabLst/>
                      </a:pPr>
                      <a:r>
                        <a:rPr kumimoji="0" lang="en-US" sz="2000" b="0" i="0" u="none" strike="noStrike" cap="none" normalizeH="0" baseline="0" dirty="0">
                          <a:ln>
                            <a:noFill/>
                          </a:ln>
                          <a:solidFill>
                            <a:srgbClr val="002057"/>
                          </a:solidFill>
                          <a:effectLst/>
                          <a:latin typeface="Open Sans" charset="0"/>
                          <a:ea typeface="Open Sans" charset="0"/>
                          <a:cs typeface="Open Sans" charset="0"/>
                        </a:rPr>
                        <a:t>Benefits and HR platform</a:t>
                      </a:r>
                    </a:p>
                  </a:txBody>
                  <a:tcPr marL="83106" marR="83106" marT="56463" marB="5646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ts val="0"/>
                        </a:spcBef>
                        <a:spcAft>
                          <a:spcPts val="0"/>
                        </a:spcAft>
                        <a:buClr>
                          <a:schemeClr val="tx1"/>
                        </a:buClr>
                        <a:buSzTx/>
                        <a:buFont typeface="Arial" panose="020B0604020202020204" pitchFamily="34" charset="0"/>
                        <a:buNone/>
                        <a:tabLst/>
                      </a:pPr>
                      <a:endParaRPr kumimoji="0" lang="en-US" sz="2400" b="0" i="0" u="none" strike="noStrike" cap="none" normalizeH="0" baseline="0" dirty="0">
                        <a:ln>
                          <a:noFill/>
                        </a:ln>
                        <a:solidFill>
                          <a:srgbClr val="002057"/>
                        </a:solidFill>
                        <a:effectLst/>
                        <a:latin typeface="Open Sans" charset="0"/>
                        <a:ea typeface="Open Sans" charset="0"/>
                        <a:cs typeface="Open Sans" charset="0"/>
                      </a:endParaRPr>
                    </a:p>
                  </a:txBody>
                  <a:tcPr marL="83106" marR="83106" marT="56463" marB="5646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normalizeH="0" baseline="0" dirty="0">
                        <a:ln>
                          <a:noFill/>
                        </a:ln>
                        <a:solidFill>
                          <a:srgbClr val="002057"/>
                        </a:solidFill>
                        <a:effectLst/>
                        <a:latin typeface="Arial Narrow" panose="020B0606020202030204" pitchFamily="34" charset="0"/>
                        <a:ea typeface="ＭＳ Ｐゴシック" charset="-128"/>
                        <a:cs typeface="Arial" panose="020B0604020202020204" pitchFamily="34" charset="0"/>
                      </a:endParaRPr>
                    </a:p>
                  </a:txBody>
                  <a:tcPr marL="83106" marR="83106" marT="56463" marB="56463"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4" name="Picture 43">
            <a:extLst>
              <a:ext uri="{FF2B5EF4-FFF2-40B4-BE49-F238E27FC236}">
                <a16:creationId xmlns:a16="http://schemas.microsoft.com/office/drawing/2014/main" id="{2C9C5E20-8571-134C-90BC-F134087D2A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414" y="2791391"/>
            <a:ext cx="2277003" cy="884430"/>
          </a:xfrm>
          <a:prstGeom prst="rect">
            <a:avLst/>
          </a:prstGeom>
        </p:spPr>
      </p:pic>
      <p:grpSp>
        <p:nvGrpSpPr>
          <p:cNvPr id="14" name="Group 13">
            <a:extLst>
              <a:ext uri="{FF2B5EF4-FFF2-40B4-BE49-F238E27FC236}">
                <a16:creationId xmlns:a16="http://schemas.microsoft.com/office/drawing/2014/main" id="{E8A04551-142F-5E49-8C52-4F9CB1B14B07}"/>
              </a:ext>
            </a:extLst>
          </p:cNvPr>
          <p:cNvGrpSpPr/>
          <p:nvPr/>
        </p:nvGrpSpPr>
        <p:grpSpPr>
          <a:xfrm>
            <a:off x="973877" y="3069056"/>
            <a:ext cx="21453258" cy="9054527"/>
            <a:chOff x="1750944" y="4106797"/>
            <a:chExt cx="21767193" cy="9056886"/>
          </a:xfrm>
        </p:grpSpPr>
        <p:sp>
          <p:nvSpPr>
            <p:cNvPr id="2" name="Rectangle 1">
              <a:extLst>
                <a:ext uri="{FF2B5EF4-FFF2-40B4-BE49-F238E27FC236}">
                  <a16:creationId xmlns:a16="http://schemas.microsoft.com/office/drawing/2014/main" id="{A376404B-B231-C14D-8043-634705871DC1}"/>
                </a:ext>
              </a:extLst>
            </p:cNvPr>
            <p:cNvSpPr/>
            <p:nvPr/>
          </p:nvSpPr>
          <p:spPr>
            <a:xfrm>
              <a:off x="1750944" y="5301194"/>
              <a:ext cx="21767193" cy="1484938"/>
            </a:xfrm>
            <a:prstGeom prst="rect">
              <a:avLst/>
            </a:prstGeom>
            <a:solidFill>
              <a:srgbClr val="F3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86">
                <a:defRPr/>
              </a:pPr>
              <a:endParaRPr lang="en-US" sz="1800" dirty="0">
                <a:ln>
                  <a:solidFill>
                    <a:srgbClr val="F3F5F6"/>
                  </a:solidFill>
                </a:ln>
                <a:solidFill>
                  <a:srgbClr val="F3F5F6"/>
                </a:solidFill>
                <a:latin typeface="Open Sans"/>
              </a:endParaRPr>
            </a:p>
          </p:txBody>
        </p:sp>
        <p:pic>
          <p:nvPicPr>
            <p:cNvPr id="19" name="Picture 12" descr="A:\Ali\Hi Res Logos\massmutual-logo.png">
              <a:extLst>
                <a:ext uri="{FF2B5EF4-FFF2-40B4-BE49-F238E27FC236}">
                  <a16:creationId xmlns:a16="http://schemas.microsoft.com/office/drawing/2014/main" id="{821A7D99-1E93-0A4B-832E-D1D5CEA1C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7493" y="8641050"/>
              <a:ext cx="2532471" cy="51792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A87C4AD-B697-484A-9C94-754398EBBD4C}"/>
                </a:ext>
              </a:extLst>
            </p:cNvPr>
            <p:cNvSpPr txBox="1"/>
            <p:nvPr/>
          </p:nvSpPr>
          <p:spPr>
            <a:xfrm>
              <a:off x="9879819" y="7071243"/>
              <a:ext cx="5266224"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Increase market share in critical markets</a:t>
              </a:r>
            </a:p>
          </p:txBody>
        </p:sp>
        <p:sp>
          <p:nvSpPr>
            <p:cNvPr id="36" name="TextBox 35">
              <a:extLst>
                <a:ext uri="{FF2B5EF4-FFF2-40B4-BE49-F238E27FC236}">
                  <a16:creationId xmlns:a16="http://schemas.microsoft.com/office/drawing/2014/main" id="{B8CD9BC4-2FF6-9A49-A476-3C2E2E2C6CD4}"/>
                </a:ext>
              </a:extLst>
            </p:cNvPr>
            <p:cNvSpPr txBox="1"/>
            <p:nvPr/>
          </p:nvSpPr>
          <p:spPr>
            <a:xfrm>
              <a:off x="9879819" y="8700301"/>
              <a:ext cx="5266224"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Increases market share in critical markets</a:t>
              </a:r>
            </a:p>
          </p:txBody>
        </p:sp>
        <p:sp>
          <p:nvSpPr>
            <p:cNvPr id="42" name="TextBox 41">
              <a:extLst>
                <a:ext uri="{FF2B5EF4-FFF2-40B4-BE49-F238E27FC236}">
                  <a16:creationId xmlns:a16="http://schemas.microsoft.com/office/drawing/2014/main" id="{9C4B7144-0E4A-BB4D-A209-EC6D7CD47337}"/>
                </a:ext>
              </a:extLst>
            </p:cNvPr>
            <p:cNvSpPr txBox="1"/>
            <p:nvPr/>
          </p:nvSpPr>
          <p:spPr>
            <a:xfrm>
              <a:off x="16256708" y="6830561"/>
              <a:ext cx="5266224" cy="1146318"/>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Focus on core strength of providing independent fiduciary advisory services &amp; investments</a:t>
              </a:r>
            </a:p>
          </p:txBody>
        </p:sp>
        <p:sp>
          <p:nvSpPr>
            <p:cNvPr id="43" name="TextBox 42">
              <a:extLst>
                <a:ext uri="{FF2B5EF4-FFF2-40B4-BE49-F238E27FC236}">
                  <a16:creationId xmlns:a16="http://schemas.microsoft.com/office/drawing/2014/main" id="{1A54C292-92FB-5B43-B253-036BD3A6989B}"/>
                </a:ext>
              </a:extLst>
            </p:cNvPr>
            <p:cNvSpPr txBox="1"/>
            <p:nvPr/>
          </p:nvSpPr>
          <p:spPr>
            <a:xfrm>
              <a:off x="16256708" y="8700301"/>
              <a:ext cx="5266224"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Focus on historical strength</a:t>
              </a:r>
            </a:p>
          </p:txBody>
        </p:sp>
        <p:sp>
          <p:nvSpPr>
            <p:cNvPr id="46" name="TextBox 45">
              <a:extLst>
                <a:ext uri="{FF2B5EF4-FFF2-40B4-BE49-F238E27FC236}">
                  <a16:creationId xmlns:a16="http://schemas.microsoft.com/office/drawing/2014/main" id="{A6C887D5-E3BD-1D42-83CB-F3EFCB51DB26}"/>
                </a:ext>
              </a:extLst>
            </p:cNvPr>
            <p:cNvSpPr txBox="1"/>
            <p:nvPr/>
          </p:nvSpPr>
          <p:spPr>
            <a:xfrm>
              <a:off x="16256708" y="5750249"/>
              <a:ext cx="5266224"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Outside of core business model</a:t>
              </a:r>
            </a:p>
          </p:txBody>
        </p:sp>
        <p:pic>
          <p:nvPicPr>
            <p:cNvPr id="9" name="Picture 8" descr="A picture containing drawing, large, stop&#10;&#10;Description automatically generated">
              <a:extLst>
                <a:ext uri="{FF2B5EF4-FFF2-40B4-BE49-F238E27FC236}">
                  <a16:creationId xmlns:a16="http://schemas.microsoft.com/office/drawing/2014/main" id="{CCF7CEF8-3DA9-4537-9898-229A8973F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606" y="5475821"/>
              <a:ext cx="979811" cy="1115568"/>
            </a:xfrm>
            <a:prstGeom prst="rect">
              <a:avLst/>
            </a:prstGeom>
          </p:spPr>
        </p:pic>
        <p:sp>
          <p:nvSpPr>
            <p:cNvPr id="47" name="TextBox 46">
              <a:extLst>
                <a:ext uri="{FF2B5EF4-FFF2-40B4-BE49-F238E27FC236}">
                  <a16:creationId xmlns:a16="http://schemas.microsoft.com/office/drawing/2014/main" id="{70910256-9851-48DB-A157-8E427E1FFB1F}"/>
                </a:ext>
              </a:extLst>
            </p:cNvPr>
            <p:cNvSpPr txBox="1"/>
            <p:nvPr/>
          </p:nvSpPr>
          <p:spPr>
            <a:xfrm>
              <a:off x="9879819" y="5750249"/>
              <a:ext cx="5266224" cy="787152"/>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Seek larger presence with mid-size companies</a:t>
              </a:r>
            </a:p>
          </p:txBody>
        </p:sp>
        <p:pic>
          <p:nvPicPr>
            <p:cNvPr id="13" name="Picture 12" descr="A close up of a logo&#10;&#10;Description automatically generated">
              <a:extLst>
                <a:ext uri="{FF2B5EF4-FFF2-40B4-BE49-F238E27FC236}">
                  <a16:creationId xmlns:a16="http://schemas.microsoft.com/office/drawing/2014/main" id="{BF4F0D3E-C0A3-451B-B523-1E2AB525F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4657" y="5523618"/>
              <a:ext cx="979810" cy="1096860"/>
            </a:xfrm>
            <a:prstGeom prst="rect">
              <a:avLst/>
            </a:prstGeom>
          </p:spPr>
        </p:pic>
        <p:pic>
          <p:nvPicPr>
            <p:cNvPr id="24" name="Picture 23">
              <a:extLst>
                <a:ext uri="{FF2B5EF4-FFF2-40B4-BE49-F238E27FC236}">
                  <a16:creationId xmlns:a16="http://schemas.microsoft.com/office/drawing/2014/main" id="{5BF0B87B-A451-4CE6-9DF8-7AD864F239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8129" y="9978879"/>
              <a:ext cx="2987014" cy="298701"/>
            </a:xfrm>
            <a:prstGeom prst="rect">
              <a:avLst/>
            </a:prstGeom>
          </p:spPr>
        </p:pic>
        <p:sp>
          <p:nvSpPr>
            <p:cNvPr id="25" name="TextBox 24">
              <a:extLst>
                <a:ext uri="{FF2B5EF4-FFF2-40B4-BE49-F238E27FC236}">
                  <a16:creationId xmlns:a16="http://schemas.microsoft.com/office/drawing/2014/main" id="{DA26940C-63F6-44B2-ACD0-C661A5C25C7F}"/>
                </a:ext>
              </a:extLst>
            </p:cNvPr>
            <p:cNvSpPr txBox="1"/>
            <p:nvPr/>
          </p:nvSpPr>
          <p:spPr>
            <a:xfrm>
              <a:off x="9879819" y="9792043"/>
              <a:ext cx="4750873"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Accelerates national expansion</a:t>
              </a:r>
            </a:p>
          </p:txBody>
        </p:sp>
        <p:pic>
          <p:nvPicPr>
            <p:cNvPr id="26" name="Picture 4" descr="Unified Trust Names New Institutional Retirement Consultant | Business Wire">
              <a:extLst>
                <a:ext uri="{FF2B5EF4-FFF2-40B4-BE49-F238E27FC236}">
                  <a16:creationId xmlns:a16="http://schemas.microsoft.com/office/drawing/2014/main" id="{082FC70E-3047-4597-99F5-776B556409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1814" y="9623626"/>
              <a:ext cx="2547219" cy="98387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734DA8A-05D2-4EFC-9E7B-0514A875D45C}"/>
                </a:ext>
              </a:extLst>
            </p:cNvPr>
            <p:cNvSpPr txBox="1"/>
            <p:nvPr/>
          </p:nvSpPr>
          <p:spPr>
            <a:xfrm>
              <a:off x="16256708" y="9792043"/>
              <a:ext cx="4750873"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Consolidate into larger organization</a:t>
              </a:r>
            </a:p>
          </p:txBody>
        </p:sp>
        <p:pic>
          <p:nvPicPr>
            <p:cNvPr id="28" name="Graphic 27">
              <a:extLst>
                <a:ext uri="{FF2B5EF4-FFF2-40B4-BE49-F238E27FC236}">
                  <a16:creationId xmlns:a16="http://schemas.microsoft.com/office/drawing/2014/main" id="{D688A2F9-64DC-417A-9B4A-94B7C5D184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9088" y="10993746"/>
              <a:ext cx="3650033" cy="939922"/>
            </a:xfrm>
            <a:prstGeom prst="rect">
              <a:avLst/>
            </a:prstGeom>
          </p:spPr>
        </p:pic>
        <p:sp>
          <p:nvSpPr>
            <p:cNvPr id="31" name="TextBox 30">
              <a:extLst>
                <a:ext uri="{FF2B5EF4-FFF2-40B4-BE49-F238E27FC236}">
                  <a16:creationId xmlns:a16="http://schemas.microsoft.com/office/drawing/2014/main" id="{BD36D677-78AE-461B-A13F-38D67C8C2BC0}"/>
                </a:ext>
              </a:extLst>
            </p:cNvPr>
            <p:cNvSpPr txBox="1"/>
            <p:nvPr/>
          </p:nvSpPr>
          <p:spPr>
            <a:xfrm>
              <a:off x="9879819" y="11123095"/>
              <a:ext cx="4750873" cy="787152"/>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Increase market share in critical markets</a:t>
              </a:r>
            </a:p>
          </p:txBody>
        </p:sp>
        <p:sp>
          <p:nvSpPr>
            <p:cNvPr id="32" name="TextBox 31">
              <a:extLst>
                <a:ext uri="{FF2B5EF4-FFF2-40B4-BE49-F238E27FC236}">
                  <a16:creationId xmlns:a16="http://schemas.microsoft.com/office/drawing/2014/main" id="{A22FE8EF-4A55-49A1-B7D6-37F515B107ED}"/>
                </a:ext>
              </a:extLst>
            </p:cNvPr>
            <p:cNvSpPr txBox="1"/>
            <p:nvPr/>
          </p:nvSpPr>
          <p:spPr>
            <a:xfrm>
              <a:off x="16256708" y="11123095"/>
              <a:ext cx="4750873"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Focus on core business model</a:t>
              </a:r>
            </a:p>
          </p:txBody>
        </p:sp>
        <p:sp>
          <p:nvSpPr>
            <p:cNvPr id="33" name="TextBox 32">
              <a:extLst>
                <a:ext uri="{FF2B5EF4-FFF2-40B4-BE49-F238E27FC236}">
                  <a16:creationId xmlns:a16="http://schemas.microsoft.com/office/drawing/2014/main" id="{3B7F6895-C6A8-4BC4-8B7E-AE9EA364C5BF}"/>
                </a:ext>
              </a:extLst>
            </p:cNvPr>
            <p:cNvSpPr txBox="1"/>
            <p:nvPr/>
          </p:nvSpPr>
          <p:spPr>
            <a:xfrm>
              <a:off x="16256708" y="12267297"/>
              <a:ext cx="4750873" cy="427985"/>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Focus on investment advice to clients</a:t>
              </a:r>
            </a:p>
          </p:txBody>
        </p:sp>
        <p:sp>
          <p:nvSpPr>
            <p:cNvPr id="37" name="TextBox 36">
              <a:extLst>
                <a:ext uri="{FF2B5EF4-FFF2-40B4-BE49-F238E27FC236}">
                  <a16:creationId xmlns:a16="http://schemas.microsoft.com/office/drawing/2014/main" id="{297FC5E4-4C49-4EF2-8903-BACABEF4EB1E}"/>
                </a:ext>
              </a:extLst>
            </p:cNvPr>
            <p:cNvSpPr txBox="1"/>
            <p:nvPr/>
          </p:nvSpPr>
          <p:spPr>
            <a:xfrm>
              <a:off x="9879819" y="12267297"/>
              <a:ext cx="4750873" cy="787152"/>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Expand presence in retirement market</a:t>
              </a:r>
            </a:p>
          </p:txBody>
        </p:sp>
        <p:pic>
          <p:nvPicPr>
            <p:cNvPr id="38" name="Picture 2" descr="PNC Bank Logo - Orlando Science Center">
              <a:extLst>
                <a:ext uri="{FF2B5EF4-FFF2-40B4-BE49-F238E27FC236}">
                  <a16:creationId xmlns:a16="http://schemas.microsoft.com/office/drawing/2014/main" id="{B348D252-7033-4B72-8A70-7FB036C67EA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4898" b="27655"/>
            <a:stretch/>
          </p:blipFill>
          <p:spPr bwMode="auto">
            <a:xfrm>
              <a:off x="5883175" y="12223632"/>
              <a:ext cx="2633206" cy="9358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Newport Group | Kelso">
              <a:extLst>
                <a:ext uri="{FF2B5EF4-FFF2-40B4-BE49-F238E27FC236}">
                  <a16:creationId xmlns:a16="http://schemas.microsoft.com/office/drawing/2014/main" id="{38B8295D-D9E2-4EAB-AAA1-8D4B8C40AB7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3143" b="27230"/>
            <a:stretch/>
          </p:blipFill>
          <p:spPr bwMode="auto">
            <a:xfrm>
              <a:off x="2751900" y="12360683"/>
              <a:ext cx="2173243" cy="80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5/3 Bank, Fifth Third Bank – Logos Download">
              <a:extLst>
                <a:ext uri="{FF2B5EF4-FFF2-40B4-BE49-F238E27FC236}">
                  <a16:creationId xmlns:a16="http://schemas.microsoft.com/office/drawing/2014/main" id="{4CB653BE-F8C0-4BA2-9EC1-3662047470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1152" y="6890327"/>
              <a:ext cx="3505497" cy="9746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3DEB44E-E633-8843-BC75-030C377883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47181" y="4149367"/>
              <a:ext cx="1790400" cy="699022"/>
            </a:xfrm>
            <a:prstGeom prst="rect">
              <a:avLst/>
            </a:prstGeom>
          </p:spPr>
        </p:pic>
        <p:sp>
          <p:nvSpPr>
            <p:cNvPr id="48" name="TextBox 47">
              <a:extLst>
                <a:ext uri="{FF2B5EF4-FFF2-40B4-BE49-F238E27FC236}">
                  <a16:creationId xmlns:a16="http://schemas.microsoft.com/office/drawing/2014/main" id="{0B5FE12D-24BD-844C-BB69-8B1DD1A1436A}"/>
                </a:ext>
              </a:extLst>
            </p:cNvPr>
            <p:cNvSpPr txBox="1"/>
            <p:nvPr/>
          </p:nvSpPr>
          <p:spPr>
            <a:xfrm>
              <a:off x="9879819" y="4106797"/>
              <a:ext cx="4750873" cy="1146318"/>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Largest benefits administration platform in the U.S., serving  ~15% of the population</a:t>
              </a:r>
            </a:p>
          </p:txBody>
        </p:sp>
        <p:sp>
          <p:nvSpPr>
            <p:cNvPr id="49" name="TextBox 48">
              <a:extLst>
                <a:ext uri="{FF2B5EF4-FFF2-40B4-BE49-F238E27FC236}">
                  <a16:creationId xmlns:a16="http://schemas.microsoft.com/office/drawing/2014/main" id="{2A7B13D3-250E-1746-802E-EED1F61F1128}"/>
                </a:ext>
              </a:extLst>
            </p:cNvPr>
            <p:cNvSpPr txBox="1"/>
            <p:nvPr/>
          </p:nvSpPr>
          <p:spPr>
            <a:xfrm>
              <a:off x="16256708" y="4106797"/>
              <a:ext cx="4750873" cy="787152"/>
            </a:xfrm>
            <a:prstGeom prst="rect">
              <a:avLst/>
            </a:prstGeom>
            <a:noFill/>
          </p:spPr>
          <p:txBody>
            <a:bodyPr wrap="square" rtlCol="0">
              <a:spAutoFit/>
            </a:bodyPr>
            <a:lstStyle/>
            <a:p>
              <a:pPr defTabSz="457086">
                <a:lnSpc>
                  <a:spcPts val="2799"/>
                </a:lnSpc>
                <a:defRPr/>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Non-core business – increased focus as a stand-alone entity</a:t>
              </a:r>
            </a:p>
          </p:txBody>
        </p:sp>
      </p:grpSp>
      <p:pic>
        <p:nvPicPr>
          <p:cNvPr id="59" name="Picture 58">
            <a:extLst>
              <a:ext uri="{FF2B5EF4-FFF2-40B4-BE49-F238E27FC236}">
                <a16:creationId xmlns:a16="http://schemas.microsoft.com/office/drawing/2014/main" id="{8ADA29C5-66EA-4E33-BCE0-04C64DFD10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85106" y="5904553"/>
            <a:ext cx="2011886" cy="1053056"/>
          </a:xfrm>
          <a:prstGeom prst="rect">
            <a:avLst/>
          </a:prstGeom>
        </p:spPr>
      </p:pic>
      <p:pic>
        <p:nvPicPr>
          <p:cNvPr id="60" name="Picture 59">
            <a:extLst>
              <a:ext uri="{FF2B5EF4-FFF2-40B4-BE49-F238E27FC236}">
                <a16:creationId xmlns:a16="http://schemas.microsoft.com/office/drawing/2014/main" id="{28784E3B-1669-4D5A-8DB6-EC23D2045A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85106" y="7297220"/>
            <a:ext cx="2011886" cy="1053056"/>
          </a:xfrm>
          <a:prstGeom prst="rect">
            <a:avLst/>
          </a:prstGeom>
        </p:spPr>
      </p:pic>
      <p:pic>
        <p:nvPicPr>
          <p:cNvPr id="61" name="Picture 60">
            <a:extLst>
              <a:ext uri="{FF2B5EF4-FFF2-40B4-BE49-F238E27FC236}">
                <a16:creationId xmlns:a16="http://schemas.microsoft.com/office/drawing/2014/main" id="{7ED7156B-78CD-4F95-8D2E-3B7615D3948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55554" y="9870484"/>
            <a:ext cx="2011886" cy="1053056"/>
          </a:xfrm>
          <a:prstGeom prst="rect">
            <a:avLst/>
          </a:prstGeom>
        </p:spPr>
      </p:pic>
      <p:sp>
        <p:nvSpPr>
          <p:cNvPr id="41" name="Title 2">
            <a:extLst>
              <a:ext uri="{FF2B5EF4-FFF2-40B4-BE49-F238E27FC236}">
                <a16:creationId xmlns:a16="http://schemas.microsoft.com/office/drawing/2014/main" id="{86F4D801-0834-40F3-B379-8F83D6C8E811}"/>
              </a:ext>
            </a:extLst>
          </p:cNvPr>
          <p:cNvSpPr txBox="1">
            <a:spLocks/>
          </p:cNvSpPr>
          <p:nvPr/>
        </p:nvSpPr>
        <p:spPr bwMode="gray">
          <a:xfrm>
            <a:off x="924016" y="666202"/>
            <a:ext cx="21967000" cy="930596"/>
          </a:xfrm>
          <a:prstGeom prst="rect">
            <a:avLst/>
          </a:prstGeom>
          <a:noFill/>
          <a:ln>
            <a:noFill/>
          </a:ln>
          <a:effectLst/>
        </p:spPr>
        <p:txBody>
          <a:bodyPr vert="horz" wrap="square" lIns="91416" tIns="45708" rIns="91416" bIns="45708" numCol="1" rtlCol="0" anchor="t" anchorCtr="0" compatLnSpc="1">
            <a:prstTxWarp prst="textNoShape">
              <a:avLst/>
            </a:prstTxWarp>
            <a:noAutofit/>
          </a:bodyPr>
          <a:lstStyle>
            <a:lvl1pPr algn="l" rtl="0" fontAlgn="base">
              <a:lnSpc>
                <a:spcPct val="100000"/>
              </a:lnSpc>
              <a:spcBef>
                <a:spcPct val="0"/>
              </a:spcBef>
              <a:spcAft>
                <a:spcPct val="0"/>
              </a:spcAft>
              <a:defRPr lang="en-US" sz="6600" b="0" i="0" baseline="0">
                <a:solidFill>
                  <a:schemeClr val="tx2"/>
                </a:solidFill>
                <a:latin typeface="Merriweather" pitchFamily="2" charset="77"/>
                <a:ea typeface="Open Sans Condensed Light" charset="0"/>
                <a:cs typeface="Open Sans Condensed Light" charset="0"/>
              </a:defRPr>
            </a:lvl1pPr>
            <a:lvl2pPr algn="l" rtl="0" fontAlgn="base">
              <a:lnSpc>
                <a:spcPct val="90000"/>
              </a:lnSpc>
              <a:spcBef>
                <a:spcPct val="0"/>
              </a:spcBef>
              <a:spcAft>
                <a:spcPct val="0"/>
              </a:spcAft>
              <a:defRPr sz="6931">
                <a:solidFill>
                  <a:srgbClr val="000000"/>
                </a:solidFill>
                <a:latin typeface="Arial Narrow" pitchFamily="34" charset="0"/>
                <a:ea typeface="ＭＳ Ｐゴシック" charset="-128"/>
                <a:cs typeface="Arial" charset="0"/>
              </a:defRPr>
            </a:lvl2pPr>
            <a:lvl3pPr algn="l" rtl="0" fontAlgn="base">
              <a:lnSpc>
                <a:spcPct val="90000"/>
              </a:lnSpc>
              <a:spcBef>
                <a:spcPct val="0"/>
              </a:spcBef>
              <a:spcAft>
                <a:spcPct val="0"/>
              </a:spcAft>
              <a:defRPr sz="6931">
                <a:solidFill>
                  <a:srgbClr val="000000"/>
                </a:solidFill>
                <a:latin typeface="Arial Narrow" pitchFamily="34" charset="0"/>
                <a:ea typeface="ＭＳ Ｐゴシック" charset="-128"/>
                <a:cs typeface="Arial" charset="0"/>
              </a:defRPr>
            </a:lvl3pPr>
            <a:lvl4pPr algn="l" rtl="0" fontAlgn="base">
              <a:lnSpc>
                <a:spcPct val="90000"/>
              </a:lnSpc>
              <a:spcBef>
                <a:spcPct val="0"/>
              </a:spcBef>
              <a:spcAft>
                <a:spcPct val="0"/>
              </a:spcAft>
              <a:defRPr sz="6931">
                <a:solidFill>
                  <a:srgbClr val="000000"/>
                </a:solidFill>
                <a:latin typeface="Arial Narrow" pitchFamily="34" charset="0"/>
                <a:ea typeface="ＭＳ Ｐゴシック" charset="-128"/>
                <a:cs typeface="Arial" charset="0"/>
              </a:defRPr>
            </a:lvl4pPr>
            <a:lvl5pPr algn="l" rtl="0" fontAlgn="base">
              <a:lnSpc>
                <a:spcPct val="90000"/>
              </a:lnSpc>
              <a:spcBef>
                <a:spcPct val="0"/>
              </a:spcBef>
              <a:spcAft>
                <a:spcPct val="0"/>
              </a:spcAft>
              <a:defRPr sz="6931">
                <a:solidFill>
                  <a:srgbClr val="000000"/>
                </a:solidFill>
                <a:latin typeface="Arial Narrow" pitchFamily="34" charset="0"/>
                <a:ea typeface="ＭＳ Ｐゴシック" charset="-128"/>
                <a:cs typeface="Arial" charset="0"/>
              </a:defRPr>
            </a:lvl5pPr>
            <a:lvl6pPr marL="1093804" algn="l" defTabSz="2438272" rtl="0" eaLnBrk="1" fontAlgn="base" hangingPunct="1">
              <a:spcBef>
                <a:spcPct val="0"/>
              </a:spcBef>
              <a:spcAft>
                <a:spcPct val="0"/>
              </a:spcAft>
              <a:defRPr>
                <a:solidFill>
                  <a:schemeClr val="folHlink"/>
                </a:solidFill>
                <a:latin typeface="Gotham C1 Head" charset="0"/>
                <a:ea typeface="ＭＳ Ｐゴシック" charset="0"/>
              </a:defRPr>
            </a:lvl6pPr>
            <a:lvl7pPr marL="2187609" algn="l" defTabSz="2438272" rtl="0" eaLnBrk="1" fontAlgn="base" hangingPunct="1">
              <a:spcBef>
                <a:spcPct val="0"/>
              </a:spcBef>
              <a:spcAft>
                <a:spcPct val="0"/>
              </a:spcAft>
              <a:defRPr>
                <a:solidFill>
                  <a:schemeClr val="folHlink"/>
                </a:solidFill>
                <a:latin typeface="Gotham C1 Head" charset="0"/>
                <a:ea typeface="ＭＳ Ｐゴシック" charset="0"/>
              </a:defRPr>
            </a:lvl7pPr>
            <a:lvl8pPr marL="3281411" algn="l" defTabSz="2438272" rtl="0" eaLnBrk="1" fontAlgn="base" hangingPunct="1">
              <a:spcBef>
                <a:spcPct val="0"/>
              </a:spcBef>
              <a:spcAft>
                <a:spcPct val="0"/>
              </a:spcAft>
              <a:defRPr>
                <a:solidFill>
                  <a:schemeClr val="folHlink"/>
                </a:solidFill>
                <a:latin typeface="Gotham C1 Head" charset="0"/>
                <a:ea typeface="ＭＳ Ｐゴシック" charset="0"/>
              </a:defRPr>
            </a:lvl8pPr>
            <a:lvl9pPr marL="4375215" algn="l" defTabSz="2438272" rtl="0" eaLnBrk="1" fontAlgn="base" hangingPunct="1">
              <a:spcBef>
                <a:spcPct val="0"/>
              </a:spcBef>
              <a:spcAft>
                <a:spcPct val="0"/>
              </a:spcAft>
              <a:defRPr>
                <a:solidFill>
                  <a:schemeClr val="folHlink"/>
                </a:solidFill>
                <a:latin typeface="Gotham C1 Head" charset="0"/>
                <a:ea typeface="ＭＳ Ｐゴシック" charset="0"/>
              </a:defRPr>
            </a:lvl9pPr>
          </a:lstStyle>
          <a:p>
            <a:pPr algn="ctr" defTabSz="457086">
              <a:defRPr/>
            </a:pPr>
            <a:r>
              <a:rPr lang="en-US" sz="6598" b="1" kern="100" spc="600" dirty="0">
                <a:solidFill>
                  <a:srgbClr val="DB1830"/>
                </a:solidFill>
                <a:latin typeface="Open Sans" panose="020B0606030504020204" pitchFamily="34" charset="0"/>
              </a:rPr>
              <a:t>SCALE</a:t>
            </a:r>
            <a:r>
              <a:rPr lang="en-US" sz="6598" b="1" kern="100" spc="600" dirty="0">
                <a:solidFill>
                  <a:srgbClr val="002057"/>
                </a:solidFill>
                <a:latin typeface="Open Sans" panose="020B0606030504020204" pitchFamily="34" charset="0"/>
              </a:rPr>
              <a:t> IS DRIVING </a:t>
            </a:r>
            <a:r>
              <a:rPr lang="en-US" sz="6598" b="1" kern="100" spc="600" dirty="0">
                <a:solidFill>
                  <a:srgbClr val="DB1830"/>
                </a:solidFill>
                <a:latin typeface="Open Sans" panose="020B0606030504020204" pitchFamily="34" charset="0"/>
              </a:rPr>
              <a:t>CONSOLIDATION</a:t>
            </a:r>
            <a:endParaRPr lang="en-US" sz="6598" kern="100" spc="600" dirty="0">
              <a:solidFill>
                <a:srgbClr val="DB1830"/>
              </a:solidFill>
              <a:latin typeface="Open Sans" panose="020B0606030504020204" pitchFamily="34" charset="0"/>
            </a:endParaRPr>
          </a:p>
        </p:txBody>
      </p:sp>
    </p:spTree>
    <p:extLst>
      <p:ext uri="{BB962C8B-B14F-4D97-AF65-F5344CB8AC3E}">
        <p14:creationId xmlns:p14="http://schemas.microsoft.com/office/powerpoint/2010/main" val="392471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86B9C-814E-F64B-9247-A18B0BFBAD64}"/>
              </a:ext>
            </a:extLst>
          </p:cNvPr>
          <p:cNvSpPr/>
          <p:nvPr/>
        </p:nvSpPr>
        <p:spPr>
          <a:xfrm>
            <a:off x="1408113" y="3680441"/>
            <a:ext cx="7024687" cy="764465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2"/>
              </a:solidFill>
              <a:latin typeface="Open Sans Light" charset="0"/>
              <a:ea typeface="Open Sans Light" charset="0"/>
              <a:cs typeface="Open Sans Light" charset="0"/>
            </a:endParaRPr>
          </a:p>
        </p:txBody>
      </p:sp>
      <p:sp>
        <p:nvSpPr>
          <p:cNvPr id="15" name="Rectangle 14">
            <a:extLst>
              <a:ext uri="{FF2B5EF4-FFF2-40B4-BE49-F238E27FC236}">
                <a16:creationId xmlns:a16="http://schemas.microsoft.com/office/drawing/2014/main" id="{25C4DAE9-68B0-824C-8D8F-693F6FB5B0F7}"/>
              </a:ext>
            </a:extLst>
          </p:cNvPr>
          <p:cNvSpPr/>
          <p:nvPr/>
        </p:nvSpPr>
        <p:spPr>
          <a:xfrm>
            <a:off x="8723261" y="3680442"/>
            <a:ext cx="7024687" cy="7644657"/>
          </a:xfrm>
          <a:prstGeom prst="rect">
            <a:avLst/>
          </a:prstGeom>
          <a:solidFill>
            <a:srgbClr val="EEEE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2"/>
              </a:solidFill>
              <a:latin typeface="Open Sans Light" charset="0"/>
              <a:ea typeface="Open Sans Light" charset="0"/>
              <a:cs typeface="Open Sans Light" charset="0"/>
            </a:endParaRPr>
          </a:p>
        </p:txBody>
      </p:sp>
      <p:sp>
        <p:nvSpPr>
          <p:cNvPr id="16" name="Rectangle 15">
            <a:extLst>
              <a:ext uri="{FF2B5EF4-FFF2-40B4-BE49-F238E27FC236}">
                <a16:creationId xmlns:a16="http://schemas.microsoft.com/office/drawing/2014/main" id="{A188ABC9-94B6-1D45-AE21-679C79FAA01D}"/>
              </a:ext>
            </a:extLst>
          </p:cNvPr>
          <p:cNvSpPr/>
          <p:nvPr/>
        </p:nvSpPr>
        <p:spPr>
          <a:xfrm>
            <a:off x="16038513" y="3680440"/>
            <a:ext cx="7023100" cy="7657895"/>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2"/>
              </a:solidFill>
              <a:latin typeface="Open Sans Light" charset="0"/>
              <a:ea typeface="Open Sans Light" charset="0"/>
              <a:cs typeface="Open Sans Light" charset="0"/>
            </a:endParaRPr>
          </a:p>
        </p:txBody>
      </p:sp>
      <p:sp>
        <p:nvSpPr>
          <p:cNvPr id="85" name="TextBox 12"/>
          <p:cNvSpPr txBox="1">
            <a:spLocks noChangeArrowheads="1"/>
          </p:cNvSpPr>
          <p:nvPr/>
        </p:nvSpPr>
        <p:spPr bwMode="auto">
          <a:xfrm>
            <a:off x="0" y="1031408"/>
            <a:ext cx="2437764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828434" eaLnBrk="1" fontAlgn="auto" hangingPunct="1">
              <a:spcBef>
                <a:spcPts val="0"/>
              </a:spcBef>
              <a:spcAft>
                <a:spcPts val="0"/>
              </a:spcAft>
              <a:defRPr/>
            </a:pPr>
            <a:r>
              <a:rPr lang="en-US" sz="6600" dirty="0">
                <a:solidFill>
                  <a:srgbClr val="55565A"/>
                </a:solidFill>
                <a:latin typeface="Open Sans" charset="0"/>
                <a:ea typeface="Open Sans" charset="0"/>
                <a:cs typeface="Open Sans" charset="0"/>
              </a:rPr>
              <a:t>ALTERNATIVE TO CONSOLIDATION IS </a:t>
            </a:r>
          </a:p>
          <a:p>
            <a:pPr algn="ctr" defTabSz="1828434" eaLnBrk="1" fontAlgn="auto" hangingPunct="1">
              <a:spcBef>
                <a:spcPts val="0"/>
              </a:spcBef>
              <a:spcAft>
                <a:spcPts val="0"/>
              </a:spcAft>
              <a:defRPr/>
            </a:pPr>
            <a:r>
              <a:rPr lang="en-US" sz="6600" b="1" dirty="0">
                <a:solidFill>
                  <a:srgbClr val="BB002A"/>
                </a:solidFill>
                <a:latin typeface="Open Sans" charset="0"/>
                <a:ea typeface="Open Sans" charset="0"/>
                <a:cs typeface="Open Sans" charset="0"/>
              </a:rPr>
              <a:t>OUTSOURCING</a:t>
            </a:r>
            <a:endParaRPr lang="en-US" sz="6600" b="1" spc="600" dirty="0">
              <a:solidFill>
                <a:srgbClr val="BB002A"/>
              </a:solidFill>
              <a:latin typeface="Open Sans" charset="0"/>
              <a:ea typeface="Open Sans" charset="0"/>
              <a:cs typeface="Open Sans" charset="0"/>
            </a:endParaRPr>
          </a:p>
        </p:txBody>
      </p:sp>
      <p:sp>
        <p:nvSpPr>
          <p:cNvPr id="88" name="Text Placeholder 4">
            <a:extLst>
              <a:ext uri="{FF2B5EF4-FFF2-40B4-BE49-F238E27FC236}">
                <a16:creationId xmlns:a16="http://schemas.microsoft.com/office/drawing/2014/main" id="{41AD3B23-F1FF-C543-A7C4-8D305A1B5B6E}"/>
              </a:ext>
            </a:extLst>
          </p:cNvPr>
          <p:cNvSpPr txBox="1">
            <a:spLocks/>
          </p:cNvSpPr>
          <p:nvPr/>
        </p:nvSpPr>
        <p:spPr bwMode="auto">
          <a:xfrm>
            <a:off x="1510632" y="12375845"/>
            <a:ext cx="9498602" cy="292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rtlCol="0" anchor="b"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spcBef>
                <a:spcPct val="0"/>
              </a:spcBef>
              <a:spcAft>
                <a:spcPts val="850"/>
              </a:spcAft>
              <a:buNone/>
            </a:pPr>
            <a:r>
              <a:rPr lang="en-US" altLang="en-US" sz="1400" dirty="0">
                <a:solidFill>
                  <a:schemeClr val="tx2"/>
                </a:solidFill>
                <a:latin typeface="Open Sans" charset="0"/>
                <a:ea typeface="Open Sans" charset="0"/>
                <a:cs typeface="Open Sans" charset="0"/>
              </a:rPr>
              <a:t>Source. Ignites, Summer 2020</a:t>
            </a:r>
          </a:p>
        </p:txBody>
      </p:sp>
      <p:pic>
        <p:nvPicPr>
          <p:cNvPr id="1026" name="Picture 2" descr="Nationwide logo and symbol, meaning, history, PNG">
            <a:extLst>
              <a:ext uri="{FF2B5EF4-FFF2-40B4-BE49-F238E27FC236}">
                <a16:creationId xmlns:a16="http://schemas.microsoft.com/office/drawing/2014/main" id="{1219ED29-ABC2-4D18-A910-C9FEE71B6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782" y="5377520"/>
            <a:ext cx="6236013" cy="3512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nguard Personal Advisor Services Review (2020)">
            <a:extLst>
              <a:ext uri="{FF2B5EF4-FFF2-40B4-BE49-F238E27FC236}">
                <a16:creationId xmlns:a16="http://schemas.microsoft.com/office/drawing/2014/main" id="{97CF1158-C3DA-4EF6-837B-684C8EF1C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30" y="5377520"/>
            <a:ext cx="6236012" cy="35129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MA Brand Logos and Assets | icma.org">
            <a:extLst>
              <a:ext uri="{FF2B5EF4-FFF2-40B4-BE49-F238E27FC236}">
                <a16:creationId xmlns:a16="http://schemas.microsoft.com/office/drawing/2014/main" id="{83CD5158-2E17-4C73-9072-290ED43B8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7793" y="5951837"/>
            <a:ext cx="5606880" cy="181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6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87839"/>
            <a:ext cx="24377650" cy="1107996"/>
          </a:xfrm>
          <a:prstGeom prst="rect">
            <a:avLst/>
          </a:prstGeom>
          <a:noFill/>
        </p:spPr>
        <p:txBody>
          <a:bodyPr wrap="square">
            <a:spAutoFit/>
          </a:bodyPr>
          <a:lstStyle/>
          <a:p>
            <a:pPr algn="ctr">
              <a:spcAft>
                <a:spcPts val="1200"/>
              </a:spcAft>
            </a:pPr>
            <a:r>
              <a:rPr lang="en-US" altLang="en-US" sz="6600" b="1" spc="600" dirty="0">
                <a:solidFill>
                  <a:schemeClr val="accent2"/>
                </a:solidFill>
                <a:latin typeface="Open Sans" charset="0"/>
                <a:ea typeface="Open Sans" charset="0"/>
                <a:cs typeface="Open Sans" charset="0"/>
              </a:rPr>
              <a:t>ACQUISITIONS</a:t>
            </a:r>
            <a:r>
              <a:rPr lang="en-US" sz="6600" b="1" dirty="0">
                <a:solidFill>
                  <a:schemeClr val="accent2"/>
                </a:solidFill>
                <a:latin typeface="Open Sans" charset="0"/>
                <a:ea typeface="Open Sans" charset="0"/>
                <a:cs typeface="Open Sans" charset="0"/>
              </a:rPr>
              <a:t> </a:t>
            </a:r>
            <a:r>
              <a:rPr lang="en-US" altLang="en-US" sz="6600" spc="600" dirty="0">
                <a:solidFill>
                  <a:srgbClr val="55565A"/>
                </a:solidFill>
                <a:latin typeface="Open Sans Regular" charset="0"/>
                <a:ea typeface="MS PGothic" charset="-128"/>
              </a:rPr>
              <a:t>MAY NOT ACHIEVE </a:t>
            </a:r>
            <a:r>
              <a:rPr lang="en-US" sz="6600" b="1" dirty="0">
                <a:solidFill>
                  <a:schemeClr val="accent2"/>
                </a:solidFill>
                <a:latin typeface="Open Sans" charset="0"/>
                <a:ea typeface="Open Sans" charset="0"/>
                <a:cs typeface="Open Sans" charset="0"/>
              </a:rPr>
              <a:t>INTENDED</a:t>
            </a:r>
            <a:r>
              <a:rPr lang="en-US" altLang="en-US" sz="6600" spc="600" dirty="0">
                <a:solidFill>
                  <a:srgbClr val="55565A"/>
                </a:solidFill>
                <a:latin typeface="Open Sans Regular" charset="0"/>
                <a:ea typeface="MS PGothic" charset="-128"/>
              </a:rPr>
              <a:t> SCALE</a:t>
            </a:r>
          </a:p>
        </p:txBody>
      </p:sp>
      <p:sp>
        <p:nvSpPr>
          <p:cNvPr id="6" name="Rectangle 5">
            <a:extLst>
              <a:ext uri="{FF2B5EF4-FFF2-40B4-BE49-F238E27FC236}">
                <a16:creationId xmlns:a16="http://schemas.microsoft.com/office/drawing/2014/main" id="{8D5EB8F7-AEA0-44F7-9A1D-42EEE9998658}"/>
              </a:ext>
            </a:extLst>
          </p:cNvPr>
          <p:cNvSpPr/>
          <p:nvPr/>
        </p:nvSpPr>
        <p:spPr bwMode="auto">
          <a:xfrm>
            <a:off x="1190780" y="3842338"/>
            <a:ext cx="7706084" cy="6253387"/>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Gotham C2 Text" charset="0"/>
              <a:ea typeface="ＭＳ Ｐゴシック" charset="0"/>
              <a:cs typeface="ＭＳ Ｐゴシック" charset="0"/>
            </a:endParaRPr>
          </a:p>
        </p:txBody>
      </p:sp>
      <p:graphicFrame>
        <p:nvGraphicFramePr>
          <p:cNvPr id="7" name="Chart 6">
            <a:extLst>
              <a:ext uri="{FF2B5EF4-FFF2-40B4-BE49-F238E27FC236}">
                <a16:creationId xmlns:a16="http://schemas.microsoft.com/office/drawing/2014/main" id="{982989C3-FEE4-4F1C-BE49-63371CE3C2F3}"/>
              </a:ext>
            </a:extLst>
          </p:cNvPr>
          <p:cNvGraphicFramePr/>
          <p:nvPr/>
        </p:nvGraphicFramePr>
        <p:xfrm>
          <a:off x="815547" y="3896923"/>
          <a:ext cx="22761146" cy="66653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9FE2DF2-02E7-4EE5-8923-9F19A59A5D67}"/>
              </a:ext>
            </a:extLst>
          </p:cNvPr>
          <p:cNvSpPr txBox="1"/>
          <p:nvPr/>
        </p:nvSpPr>
        <p:spPr>
          <a:xfrm>
            <a:off x="1215493" y="10271774"/>
            <a:ext cx="7458950" cy="1938992"/>
          </a:xfrm>
          <a:prstGeom prst="rect">
            <a:avLst/>
          </a:prstGeom>
          <a:solidFill>
            <a:schemeClr val="bg1"/>
          </a:solidFill>
        </p:spPr>
        <p:txBody>
          <a:bodyPr wrap="square" rtlCol="0">
            <a:spAutoFit/>
          </a:bodyPr>
          <a:lstStyle/>
          <a:p>
            <a:r>
              <a:rPr lang="en-US" sz="2400" dirty="0">
                <a:solidFill>
                  <a:srgbClr val="000000"/>
                </a:solidFill>
              </a:rPr>
              <a:t>Acquired </a:t>
            </a:r>
            <a:r>
              <a:rPr lang="en-US" sz="2400" b="1" dirty="0" err="1">
                <a:solidFill>
                  <a:srgbClr val="000000"/>
                </a:solidFill>
              </a:rPr>
              <a:t>Metlife’s</a:t>
            </a:r>
            <a:r>
              <a:rPr lang="en-US" sz="2400" b="1" dirty="0">
                <a:solidFill>
                  <a:srgbClr val="000000"/>
                </a:solidFill>
              </a:rPr>
              <a:t>, US Bank’s, and Franklin Templeton’s </a:t>
            </a:r>
            <a:r>
              <a:rPr lang="en-US" sz="2400" dirty="0">
                <a:solidFill>
                  <a:srgbClr val="000000"/>
                </a:solidFill>
              </a:rPr>
              <a:t>retirement business between 2004-2006</a:t>
            </a:r>
          </a:p>
          <a:p>
            <a:r>
              <a:rPr lang="en-US" sz="2400" dirty="0">
                <a:solidFill>
                  <a:srgbClr val="000000"/>
                </a:solidFill>
              </a:rPr>
              <a:t>Acquired </a:t>
            </a:r>
            <a:r>
              <a:rPr lang="en-US" sz="2400" b="1" dirty="0">
                <a:solidFill>
                  <a:srgbClr val="000000"/>
                </a:solidFill>
              </a:rPr>
              <a:t>JP Morgan’s </a:t>
            </a:r>
            <a:r>
              <a:rPr lang="en-US" sz="2400" dirty="0">
                <a:solidFill>
                  <a:srgbClr val="000000"/>
                </a:solidFill>
              </a:rPr>
              <a:t>retirement business in 2014 and </a:t>
            </a:r>
            <a:r>
              <a:rPr lang="en-US" sz="2400" b="1" dirty="0">
                <a:solidFill>
                  <a:srgbClr val="000000"/>
                </a:solidFill>
              </a:rPr>
              <a:t>MassMutual’s</a:t>
            </a:r>
            <a:r>
              <a:rPr lang="en-US" sz="2400" dirty="0">
                <a:solidFill>
                  <a:srgbClr val="000000"/>
                </a:solidFill>
              </a:rPr>
              <a:t> DC business in 2020</a:t>
            </a:r>
          </a:p>
          <a:p>
            <a:r>
              <a:rPr lang="en-US" sz="2400" dirty="0">
                <a:solidFill>
                  <a:srgbClr val="000000"/>
                </a:solidFill>
              </a:rPr>
              <a:t>Has been using a single platform</a:t>
            </a:r>
          </a:p>
        </p:txBody>
      </p:sp>
      <p:sp>
        <p:nvSpPr>
          <p:cNvPr id="13" name="TextBox 12">
            <a:extLst>
              <a:ext uri="{FF2B5EF4-FFF2-40B4-BE49-F238E27FC236}">
                <a16:creationId xmlns:a16="http://schemas.microsoft.com/office/drawing/2014/main" id="{2A2D32D0-12ED-462E-BED3-981F342C7F32}"/>
              </a:ext>
            </a:extLst>
          </p:cNvPr>
          <p:cNvSpPr txBox="1"/>
          <p:nvPr/>
        </p:nvSpPr>
        <p:spPr>
          <a:xfrm>
            <a:off x="9069862" y="10271774"/>
            <a:ext cx="2846150" cy="1938992"/>
          </a:xfrm>
          <a:prstGeom prst="rect">
            <a:avLst/>
          </a:prstGeom>
          <a:solidFill>
            <a:schemeClr val="bg1"/>
          </a:solidFill>
        </p:spPr>
        <p:txBody>
          <a:bodyPr wrap="square" rtlCol="0">
            <a:spAutoFit/>
          </a:bodyPr>
          <a:lstStyle/>
          <a:p>
            <a:r>
              <a:rPr lang="en-US" sz="2400" dirty="0">
                <a:solidFill>
                  <a:srgbClr val="000000"/>
                </a:solidFill>
              </a:rPr>
              <a:t>Acquired </a:t>
            </a:r>
            <a:r>
              <a:rPr lang="en-US" sz="2400" b="1" dirty="0">
                <a:solidFill>
                  <a:srgbClr val="000000"/>
                </a:solidFill>
              </a:rPr>
              <a:t>Mercer’s</a:t>
            </a:r>
            <a:r>
              <a:rPr lang="en-US" sz="2400" dirty="0">
                <a:solidFill>
                  <a:srgbClr val="000000"/>
                </a:solidFill>
              </a:rPr>
              <a:t> retirement business in 2015. Took 3-4 years to move to one platform</a:t>
            </a:r>
          </a:p>
        </p:txBody>
      </p:sp>
      <p:sp>
        <p:nvSpPr>
          <p:cNvPr id="14" name="TextBox 13">
            <a:extLst>
              <a:ext uri="{FF2B5EF4-FFF2-40B4-BE49-F238E27FC236}">
                <a16:creationId xmlns:a16="http://schemas.microsoft.com/office/drawing/2014/main" id="{B68BB046-50AC-4E43-BA04-5F989E68657F}"/>
              </a:ext>
            </a:extLst>
          </p:cNvPr>
          <p:cNvSpPr txBox="1"/>
          <p:nvPr/>
        </p:nvSpPr>
        <p:spPr>
          <a:xfrm>
            <a:off x="12262967" y="10271774"/>
            <a:ext cx="2772898" cy="1938992"/>
          </a:xfrm>
          <a:prstGeom prst="rect">
            <a:avLst/>
          </a:prstGeom>
          <a:solidFill>
            <a:schemeClr val="bg1"/>
          </a:solidFill>
        </p:spPr>
        <p:txBody>
          <a:bodyPr wrap="square" rtlCol="0">
            <a:spAutoFit/>
          </a:bodyPr>
          <a:lstStyle/>
          <a:p>
            <a:r>
              <a:rPr lang="en-US" sz="2400" dirty="0">
                <a:solidFill>
                  <a:srgbClr val="000000"/>
                </a:solidFill>
              </a:rPr>
              <a:t>Acquired </a:t>
            </a:r>
            <a:r>
              <a:rPr lang="en-US" sz="2400" b="1" dirty="0">
                <a:solidFill>
                  <a:srgbClr val="000000"/>
                </a:solidFill>
              </a:rPr>
              <a:t>NY Life’s  </a:t>
            </a:r>
            <a:r>
              <a:rPr lang="en-US" sz="2400" dirty="0">
                <a:solidFill>
                  <a:srgbClr val="000000"/>
                </a:solidFill>
              </a:rPr>
              <a:t>retirement business in 2014;</a:t>
            </a:r>
          </a:p>
          <a:p>
            <a:r>
              <a:rPr lang="en-US" sz="2400" dirty="0">
                <a:solidFill>
                  <a:srgbClr val="000000"/>
                </a:solidFill>
              </a:rPr>
              <a:t>still using multiple platforms </a:t>
            </a:r>
          </a:p>
        </p:txBody>
      </p:sp>
      <p:sp>
        <p:nvSpPr>
          <p:cNvPr id="15" name="TextBox 14">
            <a:extLst>
              <a:ext uri="{FF2B5EF4-FFF2-40B4-BE49-F238E27FC236}">
                <a16:creationId xmlns:a16="http://schemas.microsoft.com/office/drawing/2014/main" id="{F4B7C2B3-8AF8-4549-BC8C-B983E7A7210A}"/>
              </a:ext>
            </a:extLst>
          </p:cNvPr>
          <p:cNvSpPr txBox="1"/>
          <p:nvPr/>
        </p:nvSpPr>
        <p:spPr>
          <a:xfrm>
            <a:off x="15316427" y="10271774"/>
            <a:ext cx="3017520" cy="1938992"/>
          </a:xfrm>
          <a:prstGeom prst="rect">
            <a:avLst/>
          </a:prstGeom>
          <a:solidFill>
            <a:schemeClr val="bg1"/>
          </a:solidFill>
        </p:spPr>
        <p:txBody>
          <a:bodyPr wrap="square" rtlCol="0">
            <a:spAutoFit/>
          </a:bodyPr>
          <a:lstStyle/>
          <a:p>
            <a:r>
              <a:rPr lang="en-US" sz="2400" dirty="0">
                <a:solidFill>
                  <a:srgbClr val="000000"/>
                </a:solidFill>
              </a:rPr>
              <a:t>Acquired </a:t>
            </a:r>
            <a:r>
              <a:rPr lang="en-US" sz="2400" b="1" dirty="0">
                <a:solidFill>
                  <a:srgbClr val="000000"/>
                </a:solidFill>
              </a:rPr>
              <a:t>Wells Fargo IRT </a:t>
            </a:r>
            <a:r>
              <a:rPr lang="en-US" sz="2400" dirty="0">
                <a:solidFill>
                  <a:srgbClr val="000000"/>
                </a:solidFill>
              </a:rPr>
              <a:t>business in 2019; decided to keep one platform from the start</a:t>
            </a:r>
          </a:p>
        </p:txBody>
      </p:sp>
      <p:sp>
        <p:nvSpPr>
          <p:cNvPr id="16" name="TextBox 15">
            <a:extLst>
              <a:ext uri="{FF2B5EF4-FFF2-40B4-BE49-F238E27FC236}">
                <a16:creationId xmlns:a16="http://schemas.microsoft.com/office/drawing/2014/main" id="{EB4DE4F1-22E5-40A4-A0E7-9FE265712B46}"/>
              </a:ext>
            </a:extLst>
          </p:cNvPr>
          <p:cNvSpPr txBox="1"/>
          <p:nvPr/>
        </p:nvSpPr>
        <p:spPr>
          <a:xfrm>
            <a:off x="18557997" y="10271774"/>
            <a:ext cx="4604160" cy="1569660"/>
          </a:xfrm>
          <a:prstGeom prst="rect">
            <a:avLst/>
          </a:prstGeom>
          <a:solidFill>
            <a:schemeClr val="bg1"/>
          </a:solidFill>
        </p:spPr>
        <p:txBody>
          <a:bodyPr wrap="square" rtlCol="0">
            <a:spAutoFit/>
          </a:bodyPr>
          <a:lstStyle/>
          <a:p>
            <a:r>
              <a:rPr lang="en-US" sz="2400" dirty="0">
                <a:solidFill>
                  <a:srgbClr val="000000"/>
                </a:solidFill>
              </a:rPr>
              <a:t>Acquired </a:t>
            </a:r>
            <a:r>
              <a:rPr lang="en-US" sz="2400" b="1" dirty="0" err="1">
                <a:solidFill>
                  <a:srgbClr val="000000"/>
                </a:solidFill>
              </a:rPr>
              <a:t>Citistreet’s</a:t>
            </a:r>
            <a:r>
              <a:rPr lang="en-US" sz="2400" dirty="0">
                <a:solidFill>
                  <a:srgbClr val="000000"/>
                </a:solidFill>
              </a:rPr>
              <a:t>  retirement business in 2008</a:t>
            </a:r>
          </a:p>
          <a:p>
            <a:r>
              <a:rPr lang="en-US" sz="2400" dirty="0">
                <a:solidFill>
                  <a:srgbClr val="000000"/>
                </a:solidFill>
              </a:rPr>
              <a:t>Was using multiple platforms till 2016-2017</a:t>
            </a:r>
          </a:p>
        </p:txBody>
      </p:sp>
      <p:sp>
        <p:nvSpPr>
          <p:cNvPr id="10" name="TextBox 9">
            <a:extLst>
              <a:ext uri="{FF2B5EF4-FFF2-40B4-BE49-F238E27FC236}">
                <a16:creationId xmlns:a16="http://schemas.microsoft.com/office/drawing/2014/main" id="{8246DB78-0F3E-4DA7-A90B-A894DA154D03}"/>
              </a:ext>
            </a:extLst>
          </p:cNvPr>
          <p:cNvSpPr txBox="1"/>
          <p:nvPr/>
        </p:nvSpPr>
        <p:spPr>
          <a:xfrm>
            <a:off x="1215492" y="2900134"/>
            <a:ext cx="7248569" cy="646331"/>
          </a:xfrm>
          <a:prstGeom prst="rect">
            <a:avLst/>
          </a:prstGeom>
          <a:noFill/>
        </p:spPr>
        <p:txBody>
          <a:bodyPr wrap="square" rtlCol="0">
            <a:spAutoFit/>
          </a:bodyPr>
          <a:lstStyle/>
          <a:p>
            <a:r>
              <a:rPr lang="en-US" dirty="0">
                <a:solidFill>
                  <a:schemeClr val="bg2">
                    <a:lumMod val="25000"/>
                  </a:schemeClr>
                </a:solidFill>
              </a:rPr>
              <a:t>Participant Count </a:t>
            </a:r>
            <a:r>
              <a:rPr lang="en-US" sz="3200" i="1" dirty="0">
                <a:solidFill>
                  <a:schemeClr val="bg2">
                    <a:lumMod val="25000"/>
                  </a:schemeClr>
                </a:solidFill>
              </a:rPr>
              <a:t>(millions)</a:t>
            </a:r>
            <a:endParaRPr lang="en-US" i="1" dirty="0">
              <a:solidFill>
                <a:schemeClr val="bg2">
                  <a:lumMod val="25000"/>
                </a:schemeClr>
              </a:solidFill>
            </a:endParaRPr>
          </a:p>
        </p:txBody>
      </p:sp>
      <p:grpSp>
        <p:nvGrpSpPr>
          <p:cNvPr id="29" name="Group 28">
            <a:extLst>
              <a:ext uri="{FF2B5EF4-FFF2-40B4-BE49-F238E27FC236}">
                <a16:creationId xmlns:a16="http://schemas.microsoft.com/office/drawing/2014/main" id="{C8FECA84-513C-40F1-AD3B-3B4A841F82BA}"/>
              </a:ext>
            </a:extLst>
          </p:cNvPr>
          <p:cNvGrpSpPr/>
          <p:nvPr/>
        </p:nvGrpSpPr>
        <p:grpSpPr>
          <a:xfrm>
            <a:off x="3947244" y="7996143"/>
            <a:ext cx="381739" cy="320040"/>
            <a:chOff x="22729515" y="3842338"/>
            <a:chExt cx="381739" cy="320040"/>
          </a:xfrm>
        </p:grpSpPr>
        <p:cxnSp>
          <p:nvCxnSpPr>
            <p:cNvPr id="25" name="Straight Connector 24">
              <a:extLst>
                <a:ext uri="{FF2B5EF4-FFF2-40B4-BE49-F238E27FC236}">
                  <a16:creationId xmlns:a16="http://schemas.microsoft.com/office/drawing/2014/main" id="{2DCBEFCD-4705-484E-AAFB-5429770C6248}"/>
                </a:ext>
              </a:extLst>
            </p:cNvPr>
            <p:cNvCxnSpPr>
              <a:cxnSpLocks/>
            </p:cNvCxnSpPr>
            <p:nvPr/>
          </p:nvCxnSpPr>
          <p:spPr>
            <a:xfrm flipH="1">
              <a:off x="22729515" y="3842338"/>
              <a:ext cx="229339" cy="32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BDC68D-2D8C-419B-8480-F821CF0D5E0C}"/>
                </a:ext>
              </a:extLst>
            </p:cNvPr>
            <p:cNvCxnSpPr>
              <a:cxnSpLocks/>
            </p:cNvCxnSpPr>
            <p:nvPr/>
          </p:nvCxnSpPr>
          <p:spPr>
            <a:xfrm flipH="1">
              <a:off x="22881915" y="3842338"/>
              <a:ext cx="229339" cy="32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9AE9560-0DD9-4515-ABF6-065C896C47CF}"/>
              </a:ext>
            </a:extLst>
          </p:cNvPr>
          <p:cNvGrpSpPr/>
          <p:nvPr/>
        </p:nvGrpSpPr>
        <p:grpSpPr>
          <a:xfrm>
            <a:off x="21201395" y="7996143"/>
            <a:ext cx="381739" cy="320040"/>
            <a:chOff x="22729515" y="3842338"/>
            <a:chExt cx="381739" cy="320040"/>
          </a:xfrm>
        </p:grpSpPr>
        <p:cxnSp>
          <p:nvCxnSpPr>
            <p:cNvPr id="31" name="Straight Connector 30">
              <a:extLst>
                <a:ext uri="{FF2B5EF4-FFF2-40B4-BE49-F238E27FC236}">
                  <a16:creationId xmlns:a16="http://schemas.microsoft.com/office/drawing/2014/main" id="{8AA4F8D0-7EB1-44EB-BFC8-807417DED9A9}"/>
                </a:ext>
              </a:extLst>
            </p:cNvPr>
            <p:cNvCxnSpPr>
              <a:cxnSpLocks/>
            </p:cNvCxnSpPr>
            <p:nvPr/>
          </p:nvCxnSpPr>
          <p:spPr>
            <a:xfrm flipH="1">
              <a:off x="22729515" y="3842338"/>
              <a:ext cx="229339" cy="32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AD1A5A-A929-4D9A-ADF6-DEA237CE0A1C}"/>
                </a:ext>
              </a:extLst>
            </p:cNvPr>
            <p:cNvCxnSpPr>
              <a:cxnSpLocks/>
            </p:cNvCxnSpPr>
            <p:nvPr/>
          </p:nvCxnSpPr>
          <p:spPr>
            <a:xfrm flipH="1">
              <a:off x="22881915" y="3842338"/>
              <a:ext cx="229339" cy="32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4293F949-7F2E-44A1-9A6C-D3928303D601}"/>
              </a:ext>
            </a:extLst>
          </p:cNvPr>
          <p:cNvSpPr txBox="1"/>
          <p:nvPr/>
        </p:nvSpPr>
        <p:spPr>
          <a:xfrm>
            <a:off x="346719" y="12832289"/>
            <a:ext cx="22385914" cy="707886"/>
          </a:xfrm>
          <a:prstGeom prst="rect">
            <a:avLst/>
          </a:prstGeom>
          <a:solidFill>
            <a:schemeClr val="bg1"/>
          </a:solidFill>
        </p:spPr>
        <p:txBody>
          <a:bodyPr wrap="square" rtlCol="0">
            <a:spAutoFit/>
          </a:bodyPr>
          <a:lstStyle/>
          <a:p>
            <a:r>
              <a:rPr lang="en-US" sz="2000" dirty="0">
                <a:solidFill>
                  <a:srgbClr val="000000"/>
                </a:solidFill>
                <a:latin typeface="Open Sans" charset="0"/>
                <a:ea typeface="Open Sans" charset="0"/>
                <a:cs typeface="Open Sans" charset="0"/>
              </a:rPr>
              <a:t>*Combined participant count after MassMutual acquisition, as per press release—January 4</a:t>
            </a:r>
            <a:r>
              <a:rPr lang="en-US" sz="2000" baseline="30000" dirty="0">
                <a:solidFill>
                  <a:srgbClr val="000000"/>
                </a:solidFill>
                <a:latin typeface="Open Sans" charset="0"/>
                <a:ea typeface="Open Sans" charset="0"/>
                <a:cs typeface="Open Sans" charset="0"/>
              </a:rPr>
              <a:t>th</a:t>
            </a:r>
            <a:r>
              <a:rPr lang="en-US" sz="2000" dirty="0">
                <a:solidFill>
                  <a:srgbClr val="000000"/>
                </a:solidFill>
                <a:latin typeface="Open Sans" charset="0"/>
                <a:ea typeface="Open Sans" charset="0"/>
                <a:cs typeface="Open Sans" charset="0"/>
              </a:rPr>
              <a:t>, 2021; Except Empower, 2020 data as of Sep-2020</a:t>
            </a:r>
          </a:p>
          <a:p>
            <a:r>
              <a:rPr lang="en-US" sz="2000" dirty="0">
                <a:solidFill>
                  <a:srgbClr val="000000"/>
                </a:solidFill>
                <a:latin typeface="Open Sans" charset="0"/>
                <a:ea typeface="Open Sans" charset="0"/>
                <a:cs typeface="Open Sans" charset="0"/>
              </a:rPr>
              <a:t>^estimates based on 2006 data. Source: P&amp;I DC Recordkeeping Survey;  </a:t>
            </a:r>
            <a:r>
              <a:rPr lang="en-US" sz="2000" dirty="0" err="1">
                <a:solidFill>
                  <a:srgbClr val="000000"/>
                </a:solidFill>
                <a:latin typeface="Open Sans" charset="0"/>
                <a:ea typeface="Open Sans" charset="0"/>
                <a:cs typeface="Open Sans" charset="0"/>
              </a:rPr>
              <a:t>Plansponsor</a:t>
            </a:r>
            <a:r>
              <a:rPr lang="en-US" sz="2000" dirty="0">
                <a:solidFill>
                  <a:srgbClr val="000000"/>
                </a:solidFill>
                <a:latin typeface="Open Sans" charset="0"/>
                <a:ea typeface="Open Sans" charset="0"/>
                <a:cs typeface="Open Sans" charset="0"/>
              </a:rPr>
              <a:t> DC RK Survey; 401kWire</a:t>
            </a:r>
          </a:p>
        </p:txBody>
      </p:sp>
    </p:spTree>
    <p:extLst>
      <p:ext uri="{BB962C8B-B14F-4D97-AF65-F5344CB8AC3E}">
        <p14:creationId xmlns:p14="http://schemas.microsoft.com/office/powerpoint/2010/main" val="144777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B86B9C-814E-F64B-9247-A18B0BFBAD64}"/>
              </a:ext>
            </a:extLst>
          </p:cNvPr>
          <p:cNvSpPr/>
          <p:nvPr/>
        </p:nvSpPr>
        <p:spPr>
          <a:xfrm>
            <a:off x="1408113" y="3680441"/>
            <a:ext cx="7024687" cy="764465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2"/>
              </a:solidFill>
              <a:latin typeface="Open Sans Light" charset="0"/>
              <a:ea typeface="Open Sans Light" charset="0"/>
              <a:cs typeface="Open Sans Light" charset="0"/>
            </a:endParaRPr>
          </a:p>
        </p:txBody>
      </p:sp>
      <p:sp>
        <p:nvSpPr>
          <p:cNvPr id="15" name="Rectangle 14">
            <a:extLst>
              <a:ext uri="{FF2B5EF4-FFF2-40B4-BE49-F238E27FC236}">
                <a16:creationId xmlns:a16="http://schemas.microsoft.com/office/drawing/2014/main" id="{25C4DAE9-68B0-824C-8D8F-693F6FB5B0F7}"/>
              </a:ext>
            </a:extLst>
          </p:cNvPr>
          <p:cNvSpPr/>
          <p:nvPr/>
        </p:nvSpPr>
        <p:spPr>
          <a:xfrm>
            <a:off x="8723261" y="3680442"/>
            <a:ext cx="7024687" cy="7644657"/>
          </a:xfrm>
          <a:prstGeom prst="rect">
            <a:avLst/>
          </a:prstGeom>
          <a:solidFill>
            <a:srgbClr val="EEEE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2"/>
              </a:solidFill>
              <a:latin typeface="Open Sans Light" charset="0"/>
              <a:ea typeface="Open Sans Light" charset="0"/>
              <a:cs typeface="Open Sans Light" charset="0"/>
            </a:endParaRPr>
          </a:p>
        </p:txBody>
      </p:sp>
      <p:sp>
        <p:nvSpPr>
          <p:cNvPr id="16" name="Rectangle 15">
            <a:extLst>
              <a:ext uri="{FF2B5EF4-FFF2-40B4-BE49-F238E27FC236}">
                <a16:creationId xmlns:a16="http://schemas.microsoft.com/office/drawing/2014/main" id="{A188ABC9-94B6-1D45-AE21-679C79FAA01D}"/>
              </a:ext>
            </a:extLst>
          </p:cNvPr>
          <p:cNvSpPr/>
          <p:nvPr/>
        </p:nvSpPr>
        <p:spPr>
          <a:xfrm>
            <a:off x="16038513" y="3680440"/>
            <a:ext cx="7023100" cy="7657895"/>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solidFill>
                <a:schemeClr val="tx2"/>
              </a:solidFill>
              <a:latin typeface="Open Sans Light" charset="0"/>
              <a:ea typeface="Open Sans Light" charset="0"/>
              <a:cs typeface="Open Sans Light" charset="0"/>
            </a:endParaRPr>
          </a:p>
        </p:txBody>
      </p:sp>
      <p:sp>
        <p:nvSpPr>
          <p:cNvPr id="85" name="TextBox 12"/>
          <p:cNvSpPr txBox="1">
            <a:spLocks noChangeArrowheads="1"/>
          </p:cNvSpPr>
          <p:nvPr/>
        </p:nvSpPr>
        <p:spPr bwMode="auto">
          <a:xfrm>
            <a:off x="2" y="1968643"/>
            <a:ext cx="243776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828434" eaLnBrk="1" fontAlgn="auto" hangingPunct="1">
              <a:spcBef>
                <a:spcPts val="0"/>
              </a:spcBef>
              <a:spcAft>
                <a:spcPts val="0"/>
              </a:spcAft>
              <a:defRPr/>
            </a:pPr>
            <a:r>
              <a:rPr lang="en-US" sz="6600" dirty="0">
                <a:solidFill>
                  <a:srgbClr val="55565A"/>
                </a:solidFill>
                <a:latin typeface="Open Sans" charset="0"/>
                <a:ea typeface="Open Sans" charset="0"/>
                <a:cs typeface="Open Sans" charset="0"/>
              </a:rPr>
              <a:t>THE ACQUISITION TREND MAY </a:t>
            </a:r>
            <a:r>
              <a:rPr lang="en-US" sz="6600" b="1" dirty="0">
                <a:solidFill>
                  <a:srgbClr val="BB002A"/>
                </a:solidFill>
                <a:latin typeface="Open Sans" charset="0"/>
                <a:ea typeface="Open Sans" charset="0"/>
                <a:cs typeface="Open Sans" charset="0"/>
              </a:rPr>
              <a:t>ACCELERATE</a:t>
            </a:r>
            <a:endParaRPr lang="en-US" sz="6600" b="1" spc="600" dirty="0">
              <a:solidFill>
                <a:srgbClr val="BB002A"/>
              </a:solidFill>
              <a:latin typeface="Open Sans" charset="0"/>
              <a:ea typeface="Open Sans" charset="0"/>
              <a:cs typeface="Open Sans" charset="0"/>
            </a:endParaRPr>
          </a:p>
        </p:txBody>
      </p:sp>
      <p:sp>
        <p:nvSpPr>
          <p:cNvPr id="88" name="Text Placeholder 4">
            <a:extLst>
              <a:ext uri="{FF2B5EF4-FFF2-40B4-BE49-F238E27FC236}">
                <a16:creationId xmlns:a16="http://schemas.microsoft.com/office/drawing/2014/main" id="{41AD3B23-F1FF-C543-A7C4-8D305A1B5B6E}"/>
              </a:ext>
            </a:extLst>
          </p:cNvPr>
          <p:cNvSpPr txBox="1">
            <a:spLocks/>
          </p:cNvSpPr>
          <p:nvPr/>
        </p:nvSpPr>
        <p:spPr bwMode="auto">
          <a:xfrm>
            <a:off x="1510632" y="11763737"/>
            <a:ext cx="9498602" cy="904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rtlCol="0" anchor="b"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spcBef>
                <a:spcPct val="0"/>
              </a:spcBef>
              <a:spcAft>
                <a:spcPts val="850"/>
              </a:spcAft>
              <a:buNone/>
            </a:pPr>
            <a:r>
              <a:rPr lang="en-US" altLang="en-US" sz="1400" dirty="0">
                <a:solidFill>
                  <a:schemeClr val="tx2"/>
                </a:solidFill>
                <a:latin typeface="Open Sans" charset="0"/>
                <a:ea typeface="Open Sans" charset="0"/>
                <a:cs typeface="Open Sans" charset="0"/>
              </a:rPr>
              <a:t>*After including the Empower and MassMutual pending acquisition. Source: PLANSPONSOR DC RK Survey, 2020.</a:t>
            </a:r>
          </a:p>
        </p:txBody>
      </p:sp>
      <p:sp>
        <p:nvSpPr>
          <p:cNvPr id="5" name="TextBox 4">
            <a:extLst>
              <a:ext uri="{FF2B5EF4-FFF2-40B4-BE49-F238E27FC236}">
                <a16:creationId xmlns:a16="http://schemas.microsoft.com/office/drawing/2014/main" id="{66A6E5C2-B05B-D442-9AA5-5B102D946695}"/>
              </a:ext>
            </a:extLst>
          </p:cNvPr>
          <p:cNvSpPr txBox="1"/>
          <p:nvPr/>
        </p:nvSpPr>
        <p:spPr>
          <a:xfrm>
            <a:off x="9169835" y="4731189"/>
            <a:ext cx="6131538" cy="2308324"/>
          </a:xfrm>
          <a:prstGeom prst="rect">
            <a:avLst/>
          </a:prstGeom>
          <a:noFill/>
        </p:spPr>
        <p:txBody>
          <a:bodyPr wrap="square">
            <a:spAutoFit/>
          </a:bodyPr>
          <a:lstStyle/>
          <a:p>
            <a:pPr algn="ctr">
              <a:spcBef>
                <a:spcPts val="1400"/>
              </a:spcBef>
              <a:spcAft>
                <a:spcPts val="1400"/>
              </a:spcAft>
            </a:pPr>
            <a:r>
              <a:rPr lang="en-US" kern="0" dirty="0">
                <a:solidFill>
                  <a:srgbClr val="55565A"/>
                </a:solidFill>
                <a:latin typeface="Open Sans" charset="0"/>
                <a:ea typeface="Open Sans" charset="0"/>
                <a:cs typeface="Open Sans" charset="0"/>
              </a:rPr>
              <a:t>Continued fee compression or a bear market could </a:t>
            </a:r>
            <a:r>
              <a:rPr lang="en-US" b="1" kern="0" dirty="0">
                <a:solidFill>
                  <a:srgbClr val="A40012"/>
                </a:solidFill>
                <a:latin typeface="Open Sans" charset="0"/>
                <a:ea typeface="Open Sans" charset="0"/>
                <a:cs typeface="Open Sans" charset="0"/>
              </a:rPr>
              <a:t>accelerate</a:t>
            </a:r>
            <a:r>
              <a:rPr lang="en-US" kern="0" dirty="0">
                <a:solidFill>
                  <a:srgbClr val="A40012"/>
                </a:solidFill>
                <a:latin typeface="Open Sans" charset="0"/>
                <a:ea typeface="Open Sans" charset="0"/>
                <a:cs typeface="Open Sans" charset="0"/>
              </a:rPr>
              <a:t> </a:t>
            </a:r>
            <a:r>
              <a:rPr lang="en-US" b="1" kern="0" dirty="0">
                <a:solidFill>
                  <a:srgbClr val="A40012"/>
                </a:solidFill>
                <a:latin typeface="Open Sans" charset="0"/>
                <a:ea typeface="Open Sans" charset="0"/>
                <a:cs typeface="Open Sans" charset="0"/>
              </a:rPr>
              <a:t>recordkeeper consolidations</a:t>
            </a:r>
            <a:r>
              <a:rPr lang="en-US" kern="0" dirty="0">
                <a:solidFill>
                  <a:srgbClr val="55565A"/>
                </a:solidFill>
                <a:latin typeface="Open Sans" charset="0"/>
                <a:ea typeface="Open Sans" charset="0"/>
                <a:cs typeface="Open Sans" charset="0"/>
              </a:rPr>
              <a:t>.</a:t>
            </a:r>
          </a:p>
        </p:txBody>
      </p:sp>
      <p:sp>
        <p:nvSpPr>
          <p:cNvPr id="7" name="TextBox 8">
            <a:extLst>
              <a:ext uri="{FF2B5EF4-FFF2-40B4-BE49-F238E27FC236}">
                <a16:creationId xmlns:a16="http://schemas.microsoft.com/office/drawing/2014/main" id="{3AFB2336-7AE1-244C-8F66-34D3AF739174}"/>
              </a:ext>
            </a:extLst>
          </p:cNvPr>
          <p:cNvSpPr txBox="1">
            <a:spLocks noChangeArrowheads="1"/>
          </p:cNvSpPr>
          <p:nvPr/>
        </p:nvSpPr>
        <p:spPr bwMode="auto">
          <a:xfrm>
            <a:off x="2045804" y="4731189"/>
            <a:ext cx="57493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r>
              <a:rPr lang="en-US" dirty="0">
                <a:solidFill>
                  <a:srgbClr val="55565A"/>
                </a:solidFill>
                <a:latin typeface="Open Sans" charset="0"/>
                <a:ea typeface="Open Sans" charset="0"/>
                <a:cs typeface="Open Sans" charset="0"/>
              </a:rPr>
              <a:t>Top </a:t>
            </a:r>
            <a:r>
              <a:rPr lang="en-US" b="1" dirty="0">
                <a:solidFill>
                  <a:srgbClr val="A40012"/>
                </a:solidFill>
                <a:latin typeface="Open Sans" charset="0"/>
                <a:ea typeface="Open Sans" charset="0"/>
                <a:cs typeface="Open Sans" charset="0"/>
              </a:rPr>
              <a:t>5</a:t>
            </a:r>
            <a:r>
              <a:rPr lang="en-US" b="1" dirty="0">
                <a:solidFill>
                  <a:srgbClr val="55565A"/>
                </a:solidFill>
                <a:latin typeface="Open Sans" charset="0"/>
                <a:ea typeface="Open Sans" charset="0"/>
                <a:cs typeface="Open Sans" charset="0"/>
              </a:rPr>
              <a:t> </a:t>
            </a:r>
            <a:r>
              <a:rPr lang="en-US" dirty="0">
                <a:solidFill>
                  <a:srgbClr val="55565A"/>
                </a:solidFill>
                <a:latin typeface="Open Sans" charset="0"/>
                <a:ea typeface="Open Sans" charset="0"/>
                <a:cs typeface="Open Sans" charset="0"/>
              </a:rPr>
              <a:t>recordkeepers improved market share from </a:t>
            </a:r>
            <a:r>
              <a:rPr lang="en-US" b="1" dirty="0">
                <a:solidFill>
                  <a:srgbClr val="A40012"/>
                </a:solidFill>
                <a:latin typeface="Open Sans" charset="0"/>
                <a:ea typeface="Open Sans" charset="0"/>
                <a:cs typeface="Open Sans" charset="0"/>
              </a:rPr>
              <a:t>43% in 2012 </a:t>
            </a:r>
            <a:r>
              <a:rPr lang="en-US" dirty="0">
                <a:solidFill>
                  <a:srgbClr val="55565A"/>
                </a:solidFill>
                <a:latin typeface="Open Sans" charset="0"/>
                <a:ea typeface="Open Sans" charset="0"/>
                <a:cs typeface="Open Sans" charset="0"/>
              </a:rPr>
              <a:t>to </a:t>
            </a:r>
            <a:r>
              <a:rPr lang="en-US" b="1" dirty="0">
                <a:solidFill>
                  <a:schemeClr val="accent2"/>
                </a:solidFill>
                <a:latin typeface="Open Sans" charset="0"/>
                <a:ea typeface="Open Sans" charset="0"/>
                <a:cs typeface="Open Sans" charset="0"/>
              </a:rPr>
              <a:t>54% in 2019</a:t>
            </a:r>
            <a:r>
              <a:rPr lang="en-US" kern="0" dirty="0">
                <a:solidFill>
                  <a:srgbClr val="55565A"/>
                </a:solidFill>
                <a:latin typeface="Open Sans" charset="0"/>
                <a:ea typeface="Open Sans" charset="0"/>
                <a:cs typeface="Open Sans" charset="0"/>
              </a:rPr>
              <a:t>.*</a:t>
            </a:r>
            <a:endParaRPr lang="en-US" b="1" dirty="0">
              <a:solidFill>
                <a:schemeClr val="accent2"/>
              </a:solidFill>
              <a:latin typeface="Open Sans" charset="0"/>
              <a:ea typeface="Open Sans" charset="0"/>
              <a:cs typeface="Open Sans" charset="0"/>
            </a:endParaRPr>
          </a:p>
        </p:txBody>
      </p:sp>
      <p:sp>
        <p:nvSpPr>
          <p:cNvPr id="13" name="TextBox 12">
            <a:extLst>
              <a:ext uri="{FF2B5EF4-FFF2-40B4-BE49-F238E27FC236}">
                <a16:creationId xmlns:a16="http://schemas.microsoft.com/office/drawing/2014/main" id="{BC739764-0906-EA43-BC6C-265F7301C6E6}"/>
              </a:ext>
            </a:extLst>
          </p:cNvPr>
          <p:cNvSpPr txBox="1">
            <a:spLocks noChangeArrowheads="1"/>
          </p:cNvSpPr>
          <p:nvPr/>
        </p:nvSpPr>
        <p:spPr bwMode="auto">
          <a:xfrm>
            <a:off x="16812743" y="4731189"/>
            <a:ext cx="54746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r>
              <a:rPr lang="en-US" dirty="0">
                <a:solidFill>
                  <a:srgbClr val="55565A"/>
                </a:solidFill>
                <a:latin typeface="Open Sans" panose="020B0606030504020204" pitchFamily="34" charset="0"/>
                <a:ea typeface="Open Sans" panose="020B0606030504020204" pitchFamily="34" charset="0"/>
                <a:cs typeface="Open Sans" panose="020B0606030504020204" pitchFamily="34" charset="0"/>
              </a:rPr>
              <a:t>Industry professionals state that for a </a:t>
            </a:r>
            <a:r>
              <a:rPr lang="en-US" b="1" dirty="0">
                <a:solidFill>
                  <a:srgbClr val="A40012"/>
                </a:solidFill>
                <a:latin typeface="Open Sans" panose="020B0606030504020204" pitchFamily="34" charset="0"/>
                <a:ea typeface="Open Sans" panose="020B0606030504020204" pitchFamily="34" charset="0"/>
                <a:cs typeface="Open Sans" panose="020B0606030504020204" pitchFamily="34" charset="0"/>
              </a:rPr>
              <a:t>viable business</a:t>
            </a:r>
            <a:r>
              <a:rPr lang="en-US" dirty="0">
                <a:solidFill>
                  <a:srgbClr val="55565A"/>
                </a:solidFill>
                <a:latin typeface="Open Sans" panose="020B0606030504020204" pitchFamily="34" charset="0"/>
                <a:ea typeface="Open Sans" panose="020B0606030504020204" pitchFamily="34" charset="0"/>
                <a:cs typeface="Open Sans" panose="020B0606030504020204" pitchFamily="34" charset="0"/>
              </a:rPr>
              <a:t>, a recordkeeper would need to have </a:t>
            </a:r>
            <a:r>
              <a:rPr lang="en-US" b="1" dirty="0">
                <a:solidFill>
                  <a:srgbClr val="A40012"/>
                </a:solidFill>
                <a:latin typeface="Open Sans" panose="020B0606030504020204" pitchFamily="34" charset="0"/>
                <a:ea typeface="Open Sans" panose="020B0606030504020204" pitchFamily="34" charset="0"/>
                <a:cs typeface="Open Sans" panose="020B0606030504020204" pitchFamily="34" charset="0"/>
              </a:rPr>
              <a:t>3 million participants</a:t>
            </a:r>
            <a:r>
              <a:rPr lang="en-US" dirty="0">
                <a:solidFill>
                  <a:srgbClr val="55565A"/>
                </a:solidFill>
                <a:latin typeface="Open Sans" panose="020B0606030504020204" pitchFamily="34" charset="0"/>
                <a:ea typeface="Open Sans" panose="020B0606030504020204" pitchFamily="34" charset="0"/>
                <a:cs typeface="Open Sans" panose="020B0606030504020204" pitchFamily="34" charset="0"/>
              </a:rPr>
              <a:t>. 20+ companies have 500k to 3M.</a:t>
            </a:r>
          </a:p>
        </p:txBody>
      </p:sp>
    </p:spTree>
    <p:extLst>
      <p:ext uri="{BB962C8B-B14F-4D97-AF65-F5344CB8AC3E}">
        <p14:creationId xmlns:p14="http://schemas.microsoft.com/office/powerpoint/2010/main" val="169974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350" y="880062"/>
            <a:ext cx="24371300" cy="1107676"/>
          </a:xfrm>
          <a:prstGeom prst="rect">
            <a:avLst/>
          </a:prstGeom>
          <a:noFill/>
        </p:spPr>
        <p:txBody>
          <a:bodyPr wrap="square">
            <a:spAutoFit/>
          </a:bodyPr>
          <a:lstStyle/>
          <a:p>
            <a:pPr algn="ctr" defTabSz="1826757">
              <a:spcAft>
                <a:spcPts val="400"/>
              </a:spcAft>
            </a:pPr>
            <a:r>
              <a:rPr lang="en-US" sz="6598" dirty="0">
                <a:solidFill>
                  <a:srgbClr val="55565A"/>
                </a:solidFill>
                <a:latin typeface="Open Sans" charset="0"/>
                <a:ea typeface="Open Sans" charset="0"/>
                <a:cs typeface="Open Sans" charset="0"/>
              </a:rPr>
              <a:t>LEADING RETIREMENT PROVIDER </a:t>
            </a:r>
            <a:r>
              <a:rPr lang="en-US" sz="6598" b="1" dirty="0">
                <a:solidFill>
                  <a:schemeClr val="accent2"/>
                </a:solidFill>
                <a:latin typeface="Open Sans" charset="0"/>
                <a:ea typeface="Open Sans" charset="0"/>
                <a:cs typeface="Open Sans" charset="0"/>
              </a:rPr>
              <a:t>PARTICIPANT</a:t>
            </a:r>
            <a:r>
              <a:rPr lang="en-US" sz="6598" dirty="0">
                <a:solidFill>
                  <a:schemeClr val="accent2"/>
                </a:solidFill>
                <a:latin typeface="Open Sans" charset="0"/>
                <a:ea typeface="Open Sans" charset="0"/>
                <a:cs typeface="Open Sans" charset="0"/>
              </a:rPr>
              <a:t> </a:t>
            </a:r>
            <a:r>
              <a:rPr lang="en-US" sz="6598" b="1" dirty="0">
                <a:solidFill>
                  <a:schemeClr val="accent2"/>
                </a:solidFill>
                <a:latin typeface="Open Sans" charset="0"/>
                <a:ea typeface="Open Sans" charset="0"/>
                <a:cs typeface="Open Sans" charset="0"/>
              </a:rPr>
              <a:t>GROWTH</a:t>
            </a:r>
            <a:endParaRPr lang="en-US" altLang="en-US" sz="6598" spc="600" dirty="0">
              <a:solidFill>
                <a:schemeClr val="accent2"/>
              </a:solidFill>
              <a:latin typeface="Open Sans" charset="0"/>
              <a:ea typeface="Open Sans" charset="0"/>
              <a:cs typeface="Open Sans" charset="0"/>
            </a:endParaRPr>
          </a:p>
        </p:txBody>
      </p:sp>
      <p:graphicFrame>
        <p:nvGraphicFramePr>
          <p:cNvPr id="7" name="Group 87">
            <a:extLst>
              <a:ext uri="{FF2B5EF4-FFF2-40B4-BE49-F238E27FC236}">
                <a16:creationId xmlns:a16="http://schemas.microsoft.com/office/drawing/2014/main" id="{A23C448F-4717-4164-A2F4-B665C8510283}"/>
              </a:ext>
            </a:extLst>
          </p:cNvPr>
          <p:cNvGraphicFramePr>
            <a:graphicFrameLocks noGrp="1"/>
          </p:cNvGraphicFramePr>
          <p:nvPr>
            <p:extLst>
              <p:ext uri="{D42A27DB-BD31-4B8C-83A1-F6EECF244321}">
                <p14:modId xmlns:p14="http://schemas.microsoft.com/office/powerpoint/2010/main" val="657398951"/>
              </p:ext>
            </p:extLst>
          </p:nvPr>
        </p:nvGraphicFramePr>
        <p:xfrm>
          <a:off x="892459" y="2285015"/>
          <a:ext cx="22331674" cy="9213440"/>
        </p:xfrm>
        <a:graphic>
          <a:graphicData uri="http://schemas.openxmlformats.org/drawingml/2006/table">
            <a:tbl>
              <a:tblPr bandRow="1"/>
              <a:tblGrid>
                <a:gridCol w="1540407">
                  <a:extLst>
                    <a:ext uri="{9D8B030D-6E8A-4147-A177-3AD203B41FA5}">
                      <a16:colId xmlns:a16="http://schemas.microsoft.com/office/drawing/2014/main" val="20000"/>
                    </a:ext>
                  </a:extLst>
                </a:gridCol>
                <a:gridCol w="3412313">
                  <a:extLst>
                    <a:ext uri="{9D8B030D-6E8A-4147-A177-3AD203B41FA5}">
                      <a16:colId xmlns:a16="http://schemas.microsoft.com/office/drawing/2014/main" val="748785213"/>
                    </a:ext>
                  </a:extLst>
                </a:gridCol>
                <a:gridCol w="3106559">
                  <a:extLst>
                    <a:ext uri="{9D8B030D-6E8A-4147-A177-3AD203B41FA5}">
                      <a16:colId xmlns:a16="http://schemas.microsoft.com/office/drawing/2014/main" val="1117743724"/>
                    </a:ext>
                  </a:extLst>
                </a:gridCol>
                <a:gridCol w="3106559">
                  <a:extLst>
                    <a:ext uri="{9D8B030D-6E8A-4147-A177-3AD203B41FA5}">
                      <a16:colId xmlns:a16="http://schemas.microsoft.com/office/drawing/2014/main" val="20001"/>
                    </a:ext>
                  </a:extLst>
                </a:gridCol>
                <a:gridCol w="2791459">
                  <a:extLst>
                    <a:ext uri="{9D8B030D-6E8A-4147-A177-3AD203B41FA5}">
                      <a16:colId xmlns:a16="http://schemas.microsoft.com/office/drawing/2014/main" val="20002"/>
                    </a:ext>
                  </a:extLst>
                </a:gridCol>
                <a:gridCol w="2791459">
                  <a:extLst>
                    <a:ext uri="{9D8B030D-6E8A-4147-A177-3AD203B41FA5}">
                      <a16:colId xmlns:a16="http://schemas.microsoft.com/office/drawing/2014/main" val="20003"/>
                    </a:ext>
                  </a:extLst>
                </a:gridCol>
                <a:gridCol w="2791459">
                  <a:extLst>
                    <a:ext uri="{9D8B030D-6E8A-4147-A177-3AD203B41FA5}">
                      <a16:colId xmlns:a16="http://schemas.microsoft.com/office/drawing/2014/main" val="2746279706"/>
                    </a:ext>
                  </a:extLst>
                </a:gridCol>
                <a:gridCol w="2791459">
                  <a:extLst>
                    <a:ext uri="{9D8B030D-6E8A-4147-A177-3AD203B41FA5}">
                      <a16:colId xmlns:a16="http://schemas.microsoft.com/office/drawing/2014/main" val="3638011243"/>
                    </a:ext>
                  </a:extLst>
                </a:gridCol>
              </a:tblGrid>
              <a:tr h="668978">
                <a:tc>
                  <a:txBody>
                    <a:bodyPr/>
                    <a:lstStyle/>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Rank</a:t>
                      </a:r>
                    </a:p>
                  </a:txBody>
                  <a:tcPr marL="48637" marR="48637" marT="29768" marB="29768" anchor="ctr">
                    <a:lnL cap="flat">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Recordkeeper</a:t>
                      </a:r>
                    </a:p>
                  </a:txBody>
                  <a:tcPr marL="48637" marR="48637" marT="29768" marB="29768" anchor="ctr">
                    <a:lnL cap="flat">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Total Participants </a:t>
                      </a:r>
                    </a:p>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as of Sept-2020 (Million)</a:t>
                      </a:r>
                    </a:p>
                  </a:txBody>
                  <a:tcPr marL="48637" marR="48637" marT="29768" marB="29768" anchor="ctr">
                    <a:lnL cap="flat">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Total Participants </a:t>
                      </a:r>
                    </a:p>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as of Sept-2019 (Million)</a:t>
                      </a:r>
                    </a:p>
                  </a:txBody>
                  <a:tcPr marL="48637" marR="48637" marT="29768" marB="29768" anchor="ctr">
                    <a:lnL>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YoY Change</a:t>
                      </a:r>
                    </a:p>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(Million)</a:t>
                      </a:r>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 </a:t>
                      </a:r>
                    </a:p>
                  </a:txBody>
                  <a:tcPr marL="48637" marR="48637" marT="29768" marB="29768" anchor="ctr">
                    <a:lnL>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YoY Change (%)</a:t>
                      </a:r>
                    </a:p>
                  </a:txBody>
                  <a:tcPr marL="48637" marR="48637" marT="29768" marB="29768" anchor="ctr">
                    <a:lnL>
                      <a:noFill/>
                    </a:lnL>
                    <a:lnR cap="flat">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Market Share </a:t>
                      </a:r>
                    </a:p>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as of Sept-2020</a:t>
                      </a:r>
                    </a:p>
                  </a:txBody>
                  <a:tcPr marL="48637" marR="48637" marT="29768" marB="29768" anchor="ctr">
                    <a:lnL>
                      <a:noFill/>
                    </a:lnL>
                    <a:lnR cap="flat">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Market Share </a:t>
                      </a:r>
                    </a:p>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as of Sept-2019</a:t>
                      </a:r>
                    </a:p>
                  </a:txBody>
                  <a:tcPr marL="48637" marR="48637" marT="29768" marB="29768" anchor="ctr">
                    <a:lnL>
                      <a:noFill/>
                    </a:lnL>
                    <a:lnR cap="flat">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1416" marR="91416" marT="54874" marB="54874" anchor="ctr" horzOverflow="overflow">
                    <a:lnL cap="flat">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Fidelity</a:t>
                      </a:r>
                    </a:p>
                  </a:txBody>
                  <a:tcPr marL="0" marR="0" marT="0" marB="0" anchor="ctr">
                    <a:lnL cap="flat">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25.7</a:t>
                      </a:r>
                    </a:p>
                  </a:txBody>
                  <a:tcPr marL="0" marR="0" marT="0" marB="0" anchor="ctr">
                    <a:lnL cap="flat">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23.7 </a:t>
                      </a:r>
                    </a:p>
                  </a:txBody>
                  <a:tcPr marL="0" marR="0" marT="0" marB="0" anchor="ctr">
                    <a:lnL>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2.03</a:t>
                      </a:r>
                    </a:p>
                  </a:txBody>
                  <a:tcPr marL="0" marR="0" marT="0" marB="0" anchor="ctr">
                    <a:lnL>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8.6%</a:t>
                      </a:r>
                    </a:p>
                  </a:txBody>
                  <a:tcPr marL="0" marR="0" marT="0" marB="0" anchor="ctr">
                    <a:lnL>
                      <a:noFill/>
                    </a:lnL>
                    <a:lnR cap="flat">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24.5%</a:t>
                      </a:r>
                    </a:p>
                  </a:txBody>
                  <a:tcPr marL="0" marR="0" marT="0" marB="0" anchor="ctr">
                    <a:lnL>
                      <a:noFill/>
                    </a:lnL>
                    <a:lnR cap="flat">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23.2%</a:t>
                      </a:r>
                    </a:p>
                  </a:txBody>
                  <a:tcPr marL="0" marR="0" marT="0" marB="0" anchor="ctr">
                    <a:lnL>
                      <a:noFill/>
                    </a:lnL>
                    <a:lnR cap="flat">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8804392"/>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91416" marR="91416" marT="54874" marB="54874" anchor="ctr" horzOverflow="overflow">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Empower</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11.8</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9.2 </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2.59</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28.1%</a:t>
                      </a:r>
                    </a:p>
                  </a:txBody>
                  <a:tcPr marL="0" marR="0" marT="0" marB="0" anchor="ctr">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11.2%</a:t>
                      </a:r>
                    </a:p>
                  </a:txBody>
                  <a:tcPr marL="0" marR="0" marT="0" marB="0" anchor="ctr">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9.0%</a:t>
                      </a:r>
                    </a:p>
                  </a:txBody>
                  <a:tcPr marL="0" marR="0" marT="0" marB="0" anchor="ctr">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013934015"/>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91416" marR="91416" marT="54874" marB="54874" anchor="ctr" horzOverflow="overflow">
                    <a:lnL cap="flat">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Principal</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8.4</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8.6 </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-0.21</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-2.5%</a:t>
                      </a:r>
                    </a:p>
                  </a:txBody>
                  <a:tcPr marL="0" marR="0" marT="0" marB="0" anchor="ctr">
                    <a:lnL>
                      <a:noFill/>
                    </a:lnL>
                    <a:lnR cap="flat">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8.0%</a:t>
                      </a:r>
                    </a:p>
                  </a:txBody>
                  <a:tcPr marL="0" marR="0" marT="0" marB="0" anchor="ctr">
                    <a:lnL>
                      <a:noFill/>
                    </a:lnL>
                    <a:lnR cap="flat">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8.4%</a:t>
                      </a:r>
                    </a:p>
                  </a:txBody>
                  <a:tcPr marL="0" marR="0" marT="0" marB="0" anchor="ctr">
                    <a:lnL>
                      <a:noFill/>
                    </a:lnL>
                    <a:lnR cap="flat">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0091841"/>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TIAA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6.4</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6.3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0.10</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1.7%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6.1%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6.2%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10335199"/>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Voya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6.1</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93804" rtl="0" eaLnBrk="1" fontAlgn="b"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5.4</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0.69</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12.7%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5.8%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5.3%</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8629331"/>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Vanguard</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5.5</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5.7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-0.22</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-3.9%</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5.2%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5.6%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8427764"/>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Alight</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4.8</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4.8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-0.02</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-0.4%</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4.6%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4.7%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1011449"/>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Bank of America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4.0</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4.1</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-0.08</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-2.0%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3.8%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4.0%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529470342"/>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Transamerica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3.6</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3.6</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-0.02</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-0.6%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3.4%</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3.5%</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0746101"/>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Prudential</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3.3</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3.1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0.20</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6.5%</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3.1%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3.0%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618339602"/>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ADP</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3.1</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2.9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0.17</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5.8%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3.0%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2.9%</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5586257"/>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John Hancock</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2.9</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2.7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0.17</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6.3%</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2.8%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2.7%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248452706"/>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Nationwide</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2.8</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2.7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0.06</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2.6%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1909801"/>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14</a:t>
                      </a:r>
                    </a:p>
                  </a:txBody>
                  <a:tcPr marL="91416" marR="91416" marT="54874" marB="54874" anchor="ct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 Rowe Price </a:t>
                      </a:r>
                    </a:p>
                  </a:txBody>
                  <a:tcPr marL="0" marR="0" marT="0" marB="0" anchor="ctr">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a:solidFill>
                            <a:srgbClr val="000000"/>
                          </a:solidFill>
                          <a:effectLst/>
                          <a:latin typeface="Open Sans" panose="020B0606030504020204" pitchFamily="34" charset="0"/>
                        </a:rPr>
                        <a:t>2.2</a:t>
                      </a:r>
                    </a:p>
                  </a:txBody>
                  <a:tcPr marL="0" marR="0" marT="0" marB="0" anchor="ctr">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2.3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a:solidFill>
                            <a:srgbClr val="000000"/>
                          </a:solidFill>
                          <a:effectLst/>
                          <a:latin typeface="Open Sans" panose="020B0606030504020204" pitchFamily="34" charset="0"/>
                        </a:rPr>
                        <a:t>-0.05</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dirty="0">
                          <a:solidFill>
                            <a:srgbClr val="000000"/>
                          </a:solidFill>
                          <a:effectLst/>
                          <a:latin typeface="Open Sans" panose="020B0606030504020204" pitchFamily="34" charset="0"/>
                        </a:rPr>
                        <a:t>-2.4%</a:t>
                      </a:r>
                    </a:p>
                  </a:txBody>
                  <a:tcPr marL="0" marR="0" marT="0" marB="0" anchor="ctr">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a:solidFill>
                            <a:srgbClr val="000000"/>
                          </a:solidFill>
                          <a:effectLst/>
                          <a:latin typeface="Open Sans" panose="020B0606030504020204" pitchFamily="34" charset="0"/>
                        </a:rPr>
                        <a:t>2.1%</a:t>
                      </a:r>
                    </a:p>
                  </a:txBody>
                  <a:tcPr marL="0" marR="0" marT="0" marB="0" anchor="ctr">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dirty="0">
                          <a:solidFill>
                            <a:srgbClr val="000000"/>
                          </a:solidFill>
                          <a:effectLst/>
                          <a:latin typeface="Open Sans" panose="020B0606030504020204" pitchFamily="34" charset="0"/>
                        </a:rPr>
                        <a:t>2.2%</a:t>
                      </a:r>
                    </a:p>
                  </a:txBody>
                  <a:tcPr marL="0" marR="0" marT="0" marB="0" anchor="ctr">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a:t>
                      </a:r>
                    </a:p>
                  </a:txBody>
                  <a:tcPr marL="91416" marR="91416" marT="54874" marB="54874" anchor="ctr" horzOverflow="overflow">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AIG</a:t>
                      </a:r>
                    </a:p>
                  </a:txBody>
                  <a:tcPr marL="0" marR="0" marT="0" marB="0" anchor="ctr">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2.0</a:t>
                      </a:r>
                    </a:p>
                  </a:txBody>
                  <a:tcPr marL="0" marR="0" marT="0" marB="0" anchor="ctr">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p>
                  </a:txBody>
                  <a:tcPr marL="0" marR="0" marT="0" marB="0"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-0.02</a:t>
                      </a:r>
                    </a:p>
                  </a:txBody>
                  <a:tcPr marL="0" marR="0" marT="0" marB="0"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-1.1%</a:t>
                      </a:r>
                    </a:p>
                  </a:txBody>
                  <a:tcPr marL="0" marR="0" marT="0" marB="0" anchor="ctr">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1.9%</a:t>
                      </a:r>
                    </a:p>
                  </a:txBody>
                  <a:tcPr marL="0" marR="0" marT="0" marB="0" anchor="ctr">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2.0%</a:t>
                      </a:r>
                    </a:p>
                  </a:txBody>
                  <a:tcPr marL="0" marR="0" marT="0" marB="0" anchor="ctr">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5535210"/>
                  </a:ext>
                </a:extLst>
              </a:tr>
              <a:tr h="534019">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54874" marB="54874" anchor="ctr" horzOverflow="overflow">
                    <a:lnL cap="flat">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MassMutual</a:t>
                      </a:r>
                    </a:p>
                  </a:txBody>
                  <a:tcPr marL="0" marR="0" marT="0" marB="0" anchor="ctr">
                    <a:lnL cap="flat">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cap="flat">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2.6</a:t>
                      </a:r>
                    </a:p>
                  </a:txBody>
                  <a:tcPr marL="0" marR="0" marT="0" marB="0" anchor="ctr">
                    <a:lnL>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a:noFill/>
                    </a:lnL>
                    <a:lnR cap="flat">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a:noFill/>
                    </a:lnL>
                    <a:lnR cap="flat">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a:t>
                      </a:r>
                    </a:p>
                  </a:txBody>
                  <a:tcPr marL="0" marR="0" marT="0" marB="0" anchor="ctr">
                    <a:lnL>
                      <a:noFill/>
                    </a:lnL>
                    <a:lnR cap="flat">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8" name="Text Placeholder 4">
            <a:extLst>
              <a:ext uri="{FF2B5EF4-FFF2-40B4-BE49-F238E27FC236}">
                <a16:creationId xmlns:a16="http://schemas.microsoft.com/office/drawing/2014/main" id="{10BF78AE-2BCD-4370-8FBC-310713C16EBA}"/>
              </a:ext>
            </a:extLst>
          </p:cNvPr>
          <p:cNvSpPr txBox="1">
            <a:spLocks/>
          </p:cNvSpPr>
          <p:nvPr/>
        </p:nvSpPr>
        <p:spPr>
          <a:xfrm>
            <a:off x="17679392" y="12450927"/>
            <a:ext cx="19815972" cy="770022"/>
          </a:xfrm>
          <a:prstGeom prst="rect">
            <a:avLst/>
          </a:prstGeom>
        </p:spPr>
        <p:txBody>
          <a:bodyPr anchor="t"/>
          <a:lstStyle>
            <a:lvl1pPr algn="l" defTabSz="1826757" rtl="0" eaLnBrk="0" fontAlgn="base" hangingPunct="0">
              <a:lnSpc>
                <a:spcPct val="90000"/>
              </a:lnSpc>
              <a:spcBef>
                <a:spcPts val="2000"/>
              </a:spcBef>
              <a:spcAft>
                <a:spcPct val="0"/>
              </a:spcAft>
              <a:buFont typeface="Arial" charset="0"/>
              <a:defRPr lang="en-US" sz="4799" b="0" i="0" kern="1200" dirty="0">
                <a:solidFill>
                  <a:schemeClr val="tx1"/>
                </a:solidFill>
                <a:latin typeface="Open Sans Light" charset="0"/>
                <a:ea typeface="Open Sans Light" charset="0"/>
                <a:cs typeface="Open Sans Light" charset="0"/>
              </a:defRPr>
            </a:lvl1pPr>
            <a:lvl2pPr marL="912586" algn="l" defTabSz="1826757" rtl="0" eaLnBrk="0" fontAlgn="base" hangingPunct="0">
              <a:lnSpc>
                <a:spcPct val="90000"/>
              </a:lnSpc>
              <a:spcBef>
                <a:spcPts val="1000"/>
              </a:spcBef>
              <a:spcAft>
                <a:spcPct val="0"/>
              </a:spcAft>
              <a:buFont typeface="Arial" charset="0"/>
              <a:defRPr lang="en-US" sz="3999" b="0" i="0" kern="1200" dirty="0">
                <a:solidFill>
                  <a:schemeClr val="tx1"/>
                </a:solidFill>
                <a:latin typeface="Open Sans Light" charset="0"/>
                <a:ea typeface="Open Sans Light" charset="0"/>
                <a:cs typeface="Open Sans Light" charset="0"/>
              </a:defRPr>
            </a:lvl2pPr>
            <a:lvl3pPr marL="1826757" algn="l" defTabSz="1826757" rtl="0" eaLnBrk="0" fontAlgn="base" hangingPunct="0">
              <a:lnSpc>
                <a:spcPct val="90000"/>
              </a:lnSpc>
              <a:spcBef>
                <a:spcPts val="1000"/>
              </a:spcBef>
              <a:spcAft>
                <a:spcPct val="0"/>
              </a:spcAft>
              <a:buFont typeface="Arial" charset="0"/>
              <a:defRPr lang="en-US" sz="3599" b="0" i="0" kern="1200" dirty="0">
                <a:solidFill>
                  <a:schemeClr val="tx1"/>
                </a:solidFill>
                <a:latin typeface="Open Sans Light" charset="0"/>
                <a:ea typeface="Open Sans Light" charset="0"/>
                <a:cs typeface="Open Sans Light" charset="0"/>
              </a:defRPr>
            </a:lvl3pPr>
            <a:lvl4pPr marL="2740929" algn="l" defTabSz="1826757" rtl="0" eaLnBrk="0" fontAlgn="base" hangingPunct="0">
              <a:lnSpc>
                <a:spcPct val="90000"/>
              </a:lnSpc>
              <a:spcBef>
                <a:spcPts val="1000"/>
              </a:spcBef>
              <a:spcAft>
                <a:spcPct val="0"/>
              </a:spcAft>
              <a:buFont typeface="Arial" charset="0"/>
              <a:defRPr lang="en-US" sz="3199" b="0" i="0" kern="1200" dirty="0">
                <a:solidFill>
                  <a:schemeClr val="tx1"/>
                </a:solidFill>
                <a:latin typeface="Open Sans Light" charset="0"/>
                <a:ea typeface="Open Sans Light" charset="0"/>
                <a:cs typeface="Open Sans Light" charset="0"/>
              </a:defRPr>
            </a:lvl4pPr>
            <a:lvl5pPr marL="3655100" algn="l" defTabSz="1826757" rtl="0" eaLnBrk="0" fontAlgn="base" hangingPunct="0">
              <a:lnSpc>
                <a:spcPct val="90000"/>
              </a:lnSpc>
              <a:spcBef>
                <a:spcPts val="1000"/>
              </a:spcBef>
              <a:spcAft>
                <a:spcPct val="0"/>
              </a:spcAft>
              <a:buFont typeface="Arial" charset="0"/>
              <a:defRPr lang="en-US" sz="3199" b="0" i="0" kern="1200" dirty="0">
                <a:solidFill>
                  <a:schemeClr val="tx1"/>
                </a:solidFill>
                <a:latin typeface="Open Sans Light" charset="0"/>
                <a:ea typeface="Open Sans Light" charset="0"/>
                <a:cs typeface="Open Sans Light" charset="0"/>
              </a:defRPr>
            </a:lvl5pPr>
            <a:lvl6pPr marL="5026937"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926"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914"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903"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100000"/>
              </a:lnSpc>
              <a:spcBef>
                <a:spcPts val="600"/>
              </a:spcBef>
            </a:pPr>
            <a:r>
              <a:rPr lang="en-US" sz="1800" dirty="0"/>
              <a:t>Market Share calculated based on participating companies</a:t>
            </a:r>
          </a:p>
          <a:p>
            <a:pPr>
              <a:lnSpc>
                <a:spcPct val="100000"/>
              </a:lnSpc>
              <a:spcBef>
                <a:spcPts val="600"/>
              </a:spcBef>
            </a:pPr>
            <a:r>
              <a:rPr lang="en-US" sz="1800" dirty="0"/>
              <a:t>Empower 2020 includes MassMutual acquisition</a:t>
            </a:r>
          </a:p>
          <a:p>
            <a:pPr>
              <a:lnSpc>
                <a:spcPct val="100000"/>
              </a:lnSpc>
              <a:spcBef>
                <a:spcPts val="600"/>
              </a:spcBef>
            </a:pPr>
            <a:r>
              <a:rPr lang="en-US" sz="1800" kern="0" dirty="0"/>
              <a:t>Source: P&amp;I DC Recordkeeper Survey 2021</a:t>
            </a:r>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endParaRPr lang="en-US" sz="1800" dirty="0"/>
          </a:p>
        </p:txBody>
      </p:sp>
      <p:sp>
        <p:nvSpPr>
          <p:cNvPr id="9" name="TextBox 8">
            <a:extLst>
              <a:ext uri="{FF2B5EF4-FFF2-40B4-BE49-F238E27FC236}">
                <a16:creationId xmlns:a16="http://schemas.microsoft.com/office/drawing/2014/main" id="{52ED9C19-0329-4A46-94CA-5B1E64A65D31}"/>
              </a:ext>
            </a:extLst>
          </p:cNvPr>
          <p:cNvSpPr txBox="1"/>
          <p:nvPr/>
        </p:nvSpPr>
        <p:spPr>
          <a:xfrm>
            <a:off x="892460" y="11554795"/>
            <a:ext cx="22331674" cy="896132"/>
          </a:xfrm>
          <a:prstGeom prst="rect">
            <a:avLst/>
          </a:prstGeom>
          <a:noFill/>
        </p:spPr>
        <p:txBody>
          <a:bodyPr wrap="square" rtlCol="0" anchor="ctr">
            <a:noAutofit/>
          </a:bodyPr>
          <a:lstStyle/>
          <a:p>
            <a:pPr algn="ctr" defTabSz="914171"/>
            <a:r>
              <a:rPr lang="en-US" sz="4000" dirty="0">
                <a:solidFill>
                  <a:srgbClr val="55565A"/>
                </a:solidFill>
                <a:latin typeface="Open Sans" panose="020B0606030504020204" pitchFamily="34" charset="0"/>
                <a:ea typeface="Open Sans" panose="020B0606030504020204" pitchFamily="34" charset="0"/>
                <a:cs typeface="Open Sans" panose="020B0606030504020204" pitchFamily="34" charset="0"/>
              </a:rPr>
              <a:t>Empower Ranked #2 by PPTs with a 11% market share</a:t>
            </a:r>
          </a:p>
        </p:txBody>
      </p:sp>
    </p:spTree>
    <p:extLst>
      <p:ext uri="{BB962C8B-B14F-4D97-AF65-F5344CB8AC3E}">
        <p14:creationId xmlns:p14="http://schemas.microsoft.com/office/powerpoint/2010/main" val="370760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175" y="957195"/>
            <a:ext cx="24371300" cy="1107676"/>
          </a:xfrm>
          <a:prstGeom prst="rect">
            <a:avLst/>
          </a:prstGeom>
          <a:noFill/>
        </p:spPr>
        <p:txBody>
          <a:bodyPr wrap="square">
            <a:spAutoFit/>
          </a:bodyPr>
          <a:lstStyle/>
          <a:p>
            <a:pPr algn="ctr" defTabSz="1826757">
              <a:spcAft>
                <a:spcPts val="400"/>
              </a:spcAft>
            </a:pPr>
            <a:r>
              <a:rPr lang="en-US" sz="6598" dirty="0">
                <a:solidFill>
                  <a:srgbClr val="55565A"/>
                </a:solidFill>
                <a:latin typeface="Open Sans" charset="0"/>
                <a:ea typeface="Open Sans" charset="0"/>
                <a:cs typeface="Open Sans" charset="0"/>
              </a:rPr>
              <a:t>LEADING RETIREMENT PROVIDER </a:t>
            </a:r>
            <a:r>
              <a:rPr lang="en-US" sz="6598" b="1" dirty="0">
                <a:solidFill>
                  <a:schemeClr val="accent2"/>
                </a:solidFill>
                <a:latin typeface="Open Sans" charset="0"/>
                <a:ea typeface="Open Sans" charset="0"/>
                <a:cs typeface="Open Sans" charset="0"/>
              </a:rPr>
              <a:t>ASSET</a:t>
            </a:r>
            <a:r>
              <a:rPr lang="en-US" sz="6598" dirty="0">
                <a:solidFill>
                  <a:schemeClr val="accent2"/>
                </a:solidFill>
                <a:latin typeface="Open Sans" charset="0"/>
                <a:ea typeface="Open Sans" charset="0"/>
                <a:cs typeface="Open Sans" charset="0"/>
              </a:rPr>
              <a:t> </a:t>
            </a:r>
            <a:r>
              <a:rPr lang="en-US" sz="6598" b="1" dirty="0">
                <a:solidFill>
                  <a:schemeClr val="accent2"/>
                </a:solidFill>
                <a:latin typeface="Open Sans" charset="0"/>
                <a:ea typeface="Open Sans" charset="0"/>
                <a:cs typeface="Open Sans" charset="0"/>
              </a:rPr>
              <a:t>GROWTH</a:t>
            </a:r>
            <a:endParaRPr lang="en-US" altLang="en-US" sz="6598" spc="600" dirty="0">
              <a:solidFill>
                <a:schemeClr val="accent2"/>
              </a:solidFill>
              <a:latin typeface="Open Sans" charset="0"/>
              <a:ea typeface="Open Sans" charset="0"/>
              <a:cs typeface="Open Sans" charset="0"/>
            </a:endParaRPr>
          </a:p>
        </p:txBody>
      </p:sp>
      <p:graphicFrame>
        <p:nvGraphicFramePr>
          <p:cNvPr id="7" name="Group 87">
            <a:extLst>
              <a:ext uri="{FF2B5EF4-FFF2-40B4-BE49-F238E27FC236}">
                <a16:creationId xmlns:a16="http://schemas.microsoft.com/office/drawing/2014/main" id="{EDDF905F-D761-4519-9821-E7238BF25E03}"/>
              </a:ext>
            </a:extLst>
          </p:cNvPr>
          <p:cNvGraphicFramePr>
            <a:graphicFrameLocks noGrp="1"/>
          </p:cNvGraphicFramePr>
          <p:nvPr>
            <p:extLst>
              <p:ext uri="{D42A27DB-BD31-4B8C-83A1-F6EECF244321}">
                <p14:modId xmlns:p14="http://schemas.microsoft.com/office/powerpoint/2010/main" val="288843848"/>
              </p:ext>
            </p:extLst>
          </p:nvPr>
        </p:nvGraphicFramePr>
        <p:xfrm>
          <a:off x="892459" y="2231692"/>
          <a:ext cx="22424954" cy="9131600"/>
        </p:xfrm>
        <a:graphic>
          <a:graphicData uri="http://schemas.openxmlformats.org/drawingml/2006/table">
            <a:tbl>
              <a:tblPr bandRow="1"/>
              <a:tblGrid>
                <a:gridCol w="1546841">
                  <a:extLst>
                    <a:ext uri="{9D8B030D-6E8A-4147-A177-3AD203B41FA5}">
                      <a16:colId xmlns:a16="http://schemas.microsoft.com/office/drawing/2014/main" val="20000"/>
                    </a:ext>
                  </a:extLst>
                </a:gridCol>
                <a:gridCol w="3426567">
                  <a:extLst>
                    <a:ext uri="{9D8B030D-6E8A-4147-A177-3AD203B41FA5}">
                      <a16:colId xmlns:a16="http://schemas.microsoft.com/office/drawing/2014/main" val="748785213"/>
                    </a:ext>
                  </a:extLst>
                </a:gridCol>
                <a:gridCol w="3119533">
                  <a:extLst>
                    <a:ext uri="{9D8B030D-6E8A-4147-A177-3AD203B41FA5}">
                      <a16:colId xmlns:a16="http://schemas.microsoft.com/office/drawing/2014/main" val="1117743724"/>
                    </a:ext>
                  </a:extLst>
                </a:gridCol>
                <a:gridCol w="3119533">
                  <a:extLst>
                    <a:ext uri="{9D8B030D-6E8A-4147-A177-3AD203B41FA5}">
                      <a16:colId xmlns:a16="http://schemas.microsoft.com/office/drawing/2014/main" val="20001"/>
                    </a:ext>
                  </a:extLst>
                </a:gridCol>
                <a:gridCol w="2803120">
                  <a:extLst>
                    <a:ext uri="{9D8B030D-6E8A-4147-A177-3AD203B41FA5}">
                      <a16:colId xmlns:a16="http://schemas.microsoft.com/office/drawing/2014/main" val="20002"/>
                    </a:ext>
                  </a:extLst>
                </a:gridCol>
                <a:gridCol w="2803120">
                  <a:extLst>
                    <a:ext uri="{9D8B030D-6E8A-4147-A177-3AD203B41FA5}">
                      <a16:colId xmlns:a16="http://schemas.microsoft.com/office/drawing/2014/main" val="20003"/>
                    </a:ext>
                  </a:extLst>
                </a:gridCol>
                <a:gridCol w="2803120">
                  <a:extLst>
                    <a:ext uri="{9D8B030D-6E8A-4147-A177-3AD203B41FA5}">
                      <a16:colId xmlns:a16="http://schemas.microsoft.com/office/drawing/2014/main" val="2485126182"/>
                    </a:ext>
                  </a:extLst>
                </a:gridCol>
                <a:gridCol w="2803120">
                  <a:extLst>
                    <a:ext uri="{9D8B030D-6E8A-4147-A177-3AD203B41FA5}">
                      <a16:colId xmlns:a16="http://schemas.microsoft.com/office/drawing/2014/main" val="600256193"/>
                    </a:ext>
                  </a:extLst>
                </a:gridCol>
              </a:tblGrid>
              <a:tr h="668978">
                <a:tc>
                  <a:txBody>
                    <a:bodyPr/>
                    <a:lstStyle/>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Rank</a:t>
                      </a:r>
                    </a:p>
                  </a:txBody>
                  <a:tcPr marL="48637" marR="48637" marT="29768" marB="29768" anchor="ctr">
                    <a:lnL cap="flat">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Recordkeeper</a:t>
                      </a:r>
                    </a:p>
                  </a:txBody>
                  <a:tcPr marL="48637" marR="48637" marT="29768" marB="29768" anchor="ctr">
                    <a:lnL cap="flat">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Total Assets </a:t>
                      </a:r>
                    </a:p>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as of Sept-2020 ($B)</a:t>
                      </a:r>
                    </a:p>
                  </a:txBody>
                  <a:tcPr marL="48637" marR="48637" marT="29768" marB="29768" anchor="ctr">
                    <a:lnL cap="flat">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Total Assets </a:t>
                      </a:r>
                    </a:p>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as of Sept-2019 ($B)</a:t>
                      </a:r>
                      <a:endParaRPr kumimoji="0" lang="da-DK" sz="2000" b="1" i="0" u="none" strike="noStrike" kern="1200" cap="none" normalizeH="0" baseline="0" dirty="0">
                        <a:ln>
                          <a:noFill/>
                        </a:ln>
                        <a:solidFill>
                          <a:schemeClr val="accent1"/>
                        </a:solidFill>
                        <a:effectLst/>
                        <a:latin typeface="Open Sans" charset="0"/>
                        <a:ea typeface="Open Sans" charset="0"/>
                        <a:cs typeface="Open Sans" charset="0"/>
                      </a:endParaRPr>
                    </a:p>
                  </a:txBody>
                  <a:tcPr marL="48637" marR="48637" marT="29768" marB="29768" anchor="ctr">
                    <a:lnL>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YoY Change</a:t>
                      </a:r>
                    </a:p>
                    <a:p>
                      <a:pPr algn="ctr" rtl="0" fontAlgn="b"/>
                      <a:r>
                        <a:rPr kumimoji="0" lang="en-US" sz="2000" b="1" i="0" u="none" strike="noStrike" kern="1200" cap="none" normalizeH="0" baseline="0" dirty="0">
                          <a:ln>
                            <a:noFill/>
                          </a:ln>
                          <a:solidFill>
                            <a:schemeClr val="accent1"/>
                          </a:solidFill>
                          <a:effectLst/>
                          <a:latin typeface="Open Sans" charset="0"/>
                          <a:ea typeface="Open Sans" charset="0"/>
                          <a:cs typeface="Open Sans" charset="0"/>
                        </a:rPr>
                        <a:t>($B)</a:t>
                      </a:r>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 </a:t>
                      </a:r>
                    </a:p>
                  </a:txBody>
                  <a:tcPr marL="48637" marR="48637" marT="29768" marB="29768" anchor="ctr">
                    <a:lnL>
                      <a:noFill/>
                    </a:lnL>
                    <a:lnR>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YoY Change (%)</a:t>
                      </a:r>
                    </a:p>
                  </a:txBody>
                  <a:tcPr marL="48637" marR="48637" marT="29768" marB="29768" anchor="ctr">
                    <a:lnL>
                      <a:noFill/>
                    </a:lnL>
                    <a:lnR cap="flat">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Market Share </a:t>
                      </a:r>
                    </a:p>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as of Sept-2020</a:t>
                      </a:r>
                    </a:p>
                  </a:txBody>
                  <a:tcPr marL="48637" marR="48637" marT="29768" marB="29768" anchor="ctr">
                    <a:lnL>
                      <a:noFill/>
                    </a:lnL>
                    <a:lnR cap="flat">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rtl="0" fontAlgn="b"/>
                      <a:r>
                        <a:rPr kumimoji="0" lang="da-DK" sz="2000" b="1" i="0" u="none" strike="noStrike" kern="1200" cap="none" normalizeH="0" baseline="0" dirty="0">
                          <a:ln>
                            <a:noFill/>
                          </a:ln>
                          <a:solidFill>
                            <a:schemeClr val="accent1"/>
                          </a:solidFill>
                          <a:effectLst/>
                          <a:latin typeface="Open Sans" charset="0"/>
                          <a:ea typeface="Open Sans" charset="0"/>
                          <a:cs typeface="Open Sans" charset="0"/>
                        </a:rPr>
                        <a:t>Market Share as of Sept-2019</a:t>
                      </a:r>
                    </a:p>
                  </a:txBody>
                  <a:tcPr marL="48637" marR="48637" marT="29768" marB="29768" anchor="ctr">
                    <a:lnL>
                      <a:noFill/>
                    </a:lnL>
                    <a:lnR cap="flat">
                      <a:noFill/>
                    </a:lnR>
                    <a:lnT cap="flat">
                      <a:noFill/>
                    </a:lnT>
                    <a:lnB w="381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1416" marR="91416" marT="54874" marB="54874" anchor="ctr" horzOverflow="overflow">
                    <a:lnL cap="flat">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Fidelity</a:t>
                      </a:r>
                    </a:p>
                  </a:txBody>
                  <a:tcPr marL="0" marR="0" marT="0" marB="0" anchor="ctr">
                    <a:lnL cap="flat">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2,576.1</a:t>
                      </a:r>
                    </a:p>
                  </a:txBody>
                  <a:tcPr marL="0" marR="0" marT="0" marB="0" anchor="ctr">
                    <a:lnL cap="flat">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2,252.5 </a:t>
                      </a:r>
                    </a:p>
                  </a:txBody>
                  <a:tcPr marL="0" marR="0" marT="0" marB="0" anchor="ctr">
                    <a:lnL>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323.6</a:t>
                      </a:r>
                    </a:p>
                  </a:txBody>
                  <a:tcPr marL="0" marR="0" marT="0" marB="0" anchor="ctr">
                    <a:lnL>
                      <a:noFill/>
                    </a:lnL>
                    <a:lnR>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14.4%</a:t>
                      </a:r>
                    </a:p>
                  </a:txBody>
                  <a:tcPr marL="0" marR="0" marT="0" marB="0" anchor="ctr">
                    <a:lnL>
                      <a:noFill/>
                    </a:lnL>
                    <a:lnR cap="flat">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31.4%</a:t>
                      </a:r>
                    </a:p>
                  </a:txBody>
                  <a:tcPr marL="0" marR="0" marT="0" marB="0" anchor="ctr">
                    <a:lnL>
                      <a:noFill/>
                    </a:lnL>
                    <a:lnR cap="flat">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30.1%</a:t>
                      </a:r>
                    </a:p>
                  </a:txBody>
                  <a:tcPr marL="0" marR="0" marT="0" marB="0" anchor="ctr">
                    <a:lnL>
                      <a:noFill/>
                    </a:lnL>
                    <a:lnR cap="flat">
                      <a:noFill/>
                    </a:lnR>
                    <a:lnT w="38100" cap="flat" cmpd="sng" algn="ctr">
                      <a:solidFill>
                        <a:schemeClr val="accent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8804392"/>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91416" marR="91416" marT="54874" marB="54874" anchor="ctr" horzOverflow="overflow">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Empower</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883.5</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631.7 </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251.8</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39.9%</a:t>
                      </a:r>
                    </a:p>
                  </a:txBody>
                  <a:tcPr marL="0" marR="0" marT="0" marB="0" anchor="ctr">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10.8%</a:t>
                      </a:r>
                    </a:p>
                  </a:txBody>
                  <a:tcPr marL="0" marR="0" marT="0" marB="0" anchor="ctr">
                    <a:lnL>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8.4%</a:t>
                      </a:r>
                    </a:p>
                  </a:txBody>
                  <a:tcPr marL="0" marR="0" marT="0" marB="0" anchor="ctr">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013934015"/>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91416" marR="91416" marT="54874" marB="54874" anchor="ctr" horzOverflow="overflow">
                    <a:lnL cap="flat">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TIAA</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656.5</a:t>
                      </a:r>
                    </a:p>
                  </a:txBody>
                  <a:tcPr marL="0" marR="0" marT="0" marB="0" anchor="ctr">
                    <a:lnL cap="flat">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611.4 </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45.1</a:t>
                      </a:r>
                    </a:p>
                  </a:txBody>
                  <a:tcPr marL="0" marR="0" marT="0" marB="0" anchor="ctr">
                    <a:lnL>
                      <a:noFill/>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7.4%</a:t>
                      </a:r>
                    </a:p>
                  </a:txBody>
                  <a:tcPr marL="0" marR="0" marT="0" marB="0" anchor="ctr">
                    <a:lnL>
                      <a:noFill/>
                    </a:lnL>
                    <a:lnR cap="flat">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8.0%</a:t>
                      </a:r>
                    </a:p>
                  </a:txBody>
                  <a:tcPr marL="0" marR="0" marT="0" marB="0" anchor="ctr">
                    <a:lnL>
                      <a:noFill/>
                    </a:lnL>
                    <a:lnR cap="flat">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8.2%</a:t>
                      </a:r>
                    </a:p>
                  </a:txBody>
                  <a:tcPr marL="0" marR="0" marT="0" marB="0" anchor="ctr">
                    <a:lnL>
                      <a:noFill/>
                    </a:lnL>
                    <a:lnR cap="flat">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0091841"/>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Vanguard</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592.7</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558.7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33.9</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7.2%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7.5%</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10335199"/>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Alight</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480.2</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459.2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21.0</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5.9%</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6.1%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8629331"/>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Voya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423.5</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348.3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75.2</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5.2%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4.7%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8427764"/>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Principal</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386.8</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379.1</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7.7</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4.7%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5.1%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1011449"/>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Bank of America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283.5</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269.5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13.9</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3.5%</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3.6%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529470342"/>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Prudential</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229.8</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203.8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26.0</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2.7%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0746101"/>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 Rowe Price</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219.2</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210.6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8.6</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2.7%</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2.8%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618339602"/>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Transamerica</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189.6</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195.8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-6.2</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2.3%</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2.6%</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5586257"/>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Charles Schwab</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189.1</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168.9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20.3</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12.0%</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a:solidFill>
                            <a:srgbClr val="000000"/>
                          </a:solidFill>
                          <a:effectLst/>
                          <a:latin typeface="Open Sans" panose="020B0606030504020204" pitchFamily="34" charset="0"/>
                        </a:rPr>
                        <a:t>2.3%</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2.3%</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248452706"/>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91416" marR="91416" marT="54874" marB="54874" anchor="ctr" horzOverflow="overflow">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John Hancock</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176.6</a:t>
                      </a:r>
                    </a:p>
                  </a:txBody>
                  <a:tcPr marL="0" marR="0" marT="0" marB="0" anchor="ctr">
                    <a:lnL cap="flat">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159.4 </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17.2</a:t>
                      </a:r>
                    </a:p>
                  </a:txBody>
                  <a:tcPr marL="0" marR="0" marT="0" marB="0" anchor="ctr">
                    <a:lnL>
                      <a:noFill/>
                    </a:lnL>
                    <a:lnR>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10.8%</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a:solidFill>
                            <a:srgbClr val="000000"/>
                          </a:solidFill>
                          <a:effectLst/>
                          <a:latin typeface="Open Sans" panose="020B0606030504020204" pitchFamily="34" charset="0"/>
                        </a:rPr>
                        <a:t>2.2%</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2.1%</a:t>
                      </a:r>
                    </a:p>
                  </a:txBody>
                  <a:tcPr marL="0" marR="0" marT="0" marB="0" anchor="ctr">
                    <a:lnL>
                      <a:noFill/>
                    </a:lnL>
                    <a:lnR cap="flat">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1909801"/>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14</a:t>
                      </a:r>
                    </a:p>
                  </a:txBody>
                  <a:tcPr marL="91416" marR="91416" marT="54874" marB="54874" anchor="ct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Nationwide</a:t>
                      </a:r>
                    </a:p>
                  </a:txBody>
                  <a:tcPr marL="0" marR="0" marT="0" marB="0" anchor="ctr">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155.0</a:t>
                      </a:r>
                    </a:p>
                  </a:txBody>
                  <a:tcPr marL="0" marR="0" marT="0" marB="0" anchor="ctr">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140.5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14.5</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10.3%</a:t>
                      </a:r>
                    </a:p>
                  </a:txBody>
                  <a:tcPr marL="0" marR="0" marT="0" marB="0" anchor="ctr">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a:solidFill>
                            <a:srgbClr val="000000"/>
                          </a:solidFill>
                          <a:effectLst/>
                          <a:latin typeface="Open Sans" panose="020B0606030504020204" pitchFamily="34" charset="0"/>
                        </a:rPr>
                        <a:t>1.9%</a:t>
                      </a:r>
                    </a:p>
                  </a:txBody>
                  <a:tcPr marL="0" marR="0" marT="0" marB="0" anchor="ctr">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algn="ctr" fontAlgn="b"/>
                      <a:r>
                        <a:rPr lang="en-US" sz="2000" b="0" i="0" u="none" strike="noStrike" dirty="0">
                          <a:solidFill>
                            <a:srgbClr val="000000"/>
                          </a:solidFill>
                          <a:effectLst/>
                          <a:latin typeface="Open Sans" panose="020B0606030504020204" pitchFamily="34" charset="0"/>
                        </a:rPr>
                        <a:t>1.9%</a:t>
                      </a:r>
                    </a:p>
                  </a:txBody>
                  <a:tcPr marL="0" marR="0" marT="0" marB="0" anchor="ctr">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a:t>
                      </a:r>
                    </a:p>
                  </a:txBody>
                  <a:tcPr marL="91416" marR="91416" marT="54874" marB="54874" anchor="ctr" horzOverflow="overflow">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Conduent</a:t>
                      </a:r>
                    </a:p>
                  </a:txBody>
                  <a:tcPr marL="0" marR="0" marT="0" marB="0" anchor="ctr">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124.0</a:t>
                      </a:r>
                    </a:p>
                  </a:txBody>
                  <a:tcPr marL="0" marR="0" marT="0" marB="0" anchor="ctr">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kumimoji="0" lang="en-US" sz="2000" b="0" i="0"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135.2</a:t>
                      </a:r>
                    </a:p>
                  </a:txBody>
                  <a:tcPr marL="0" marR="0" marT="0" marB="0"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-11.2</a:t>
                      </a:r>
                    </a:p>
                  </a:txBody>
                  <a:tcPr marL="0" marR="0" marT="0" marB="0"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-8.3%</a:t>
                      </a:r>
                    </a:p>
                  </a:txBody>
                  <a:tcPr marL="0" marR="0" marT="0" marB="0" anchor="ctr">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1.5%</a:t>
                      </a:r>
                    </a:p>
                  </a:txBody>
                  <a:tcPr marL="0" marR="0" marT="0" marB="0" anchor="ctr">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fontAlgn="b"/>
                      <a:r>
                        <a:rPr lang="en-US" sz="2000" b="0" i="0" u="none" strike="noStrike" dirty="0">
                          <a:solidFill>
                            <a:srgbClr val="000000"/>
                          </a:solidFill>
                          <a:effectLst/>
                          <a:latin typeface="Open Sans" panose="020B0606030504020204" pitchFamily="34" charset="0"/>
                        </a:rPr>
                        <a:t>1.8%</a:t>
                      </a:r>
                    </a:p>
                  </a:txBody>
                  <a:tcPr marL="0" marR="0" marT="0" marB="0" anchor="ctr">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883240"/>
                  </a:ext>
                </a:extLst>
              </a:tr>
              <a:tr h="528904">
                <a:tc>
                  <a:txBody>
                    <a:body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54874" marB="54874" anchor="ctr" horzOverflow="overflow">
                    <a:lnL cap="flat">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l"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MassMutual</a:t>
                      </a:r>
                    </a:p>
                  </a:txBody>
                  <a:tcPr marL="0" marR="0" marT="0" marB="0" anchor="ctr">
                    <a:lnL cap="flat">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cap="flat">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154.5</a:t>
                      </a:r>
                    </a:p>
                  </a:txBody>
                  <a:tcPr marL="0" marR="0" marT="0" marB="0" anchor="ctr">
                    <a:lnL>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a:noFill/>
                    </a:lnL>
                    <a:lnR>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a:noFill/>
                    </a:lnL>
                    <a:lnR cap="flat">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2000" b="0" i="0" u="none" strike="noStrike" dirty="0">
                          <a:solidFill>
                            <a:srgbClr val="000000"/>
                          </a:solidFill>
                          <a:effectLst/>
                          <a:latin typeface="Open Sans" panose="020B0606030504020204" pitchFamily="34" charset="0"/>
                        </a:rPr>
                        <a:t>--</a:t>
                      </a:r>
                    </a:p>
                  </a:txBody>
                  <a:tcPr marL="0" marR="0" marT="0" marB="0" anchor="ctr">
                    <a:lnL>
                      <a:noFill/>
                    </a:lnL>
                    <a:lnR cap="flat">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kumimoji="0" lang="en-US" sz="2000" b="0" i="1" u="none" strike="noStrike" kern="1200"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a:t>
                      </a:r>
                    </a:p>
                  </a:txBody>
                  <a:tcPr marL="0" marR="0" marT="0" marB="0" anchor="ctr">
                    <a:lnL>
                      <a:noFill/>
                    </a:lnL>
                    <a:lnR cap="flat">
                      <a:noFill/>
                    </a:lnR>
                    <a:lnT w="12700" cap="flat" cmpd="sng" algn="ctr">
                      <a:noFill/>
                      <a:prstDash val="solid"/>
                      <a:round/>
                      <a:headEnd type="none" w="med" len="med"/>
                      <a:tailEnd type="none" w="med" len="med"/>
                    </a:lnT>
                    <a:lnB w="38100" cap="flat" cmpd="sng" algn="ctr">
                      <a:solidFill>
                        <a:schemeClr val="tx2">
                          <a:lumMod val="90000"/>
                          <a:lumOff val="1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E15A4E7C-E337-4B4E-B1EA-655C3512F447}"/>
              </a:ext>
            </a:extLst>
          </p:cNvPr>
          <p:cNvSpPr txBox="1"/>
          <p:nvPr/>
        </p:nvSpPr>
        <p:spPr>
          <a:xfrm>
            <a:off x="892460" y="11512743"/>
            <a:ext cx="22424953" cy="770022"/>
          </a:xfrm>
          <a:prstGeom prst="rect">
            <a:avLst/>
          </a:prstGeom>
          <a:noFill/>
        </p:spPr>
        <p:txBody>
          <a:bodyPr wrap="square" rtlCol="0" anchor="ctr">
            <a:noAutofit/>
          </a:bodyPr>
          <a:lstStyle/>
          <a:p>
            <a:pPr algn="ctr" defTabSz="914171"/>
            <a:r>
              <a:rPr lang="en-US" sz="4000" dirty="0">
                <a:solidFill>
                  <a:srgbClr val="55565A"/>
                </a:solidFill>
                <a:latin typeface="Open Sans" panose="020B0606030504020204" pitchFamily="34" charset="0"/>
                <a:ea typeface="Open Sans" panose="020B0606030504020204" pitchFamily="34" charset="0"/>
                <a:cs typeface="Open Sans" panose="020B0606030504020204" pitchFamily="34" charset="0"/>
              </a:rPr>
              <a:t>Empower Ranked #2 by AUA with a 11% market share</a:t>
            </a:r>
          </a:p>
        </p:txBody>
      </p:sp>
      <p:sp>
        <p:nvSpPr>
          <p:cNvPr id="9" name="Text Placeholder 4">
            <a:extLst>
              <a:ext uri="{FF2B5EF4-FFF2-40B4-BE49-F238E27FC236}">
                <a16:creationId xmlns:a16="http://schemas.microsoft.com/office/drawing/2014/main" id="{07CF952C-A381-453E-A641-B12144C5546A}"/>
              </a:ext>
            </a:extLst>
          </p:cNvPr>
          <p:cNvSpPr txBox="1">
            <a:spLocks/>
          </p:cNvSpPr>
          <p:nvPr/>
        </p:nvSpPr>
        <p:spPr>
          <a:xfrm>
            <a:off x="17559478" y="12530009"/>
            <a:ext cx="19815972" cy="770022"/>
          </a:xfrm>
          <a:prstGeom prst="rect">
            <a:avLst/>
          </a:prstGeom>
        </p:spPr>
        <p:txBody>
          <a:bodyPr anchor="t"/>
          <a:lstStyle>
            <a:lvl1pPr algn="l" defTabSz="1826757" rtl="0" eaLnBrk="0" fontAlgn="base" hangingPunct="0">
              <a:lnSpc>
                <a:spcPct val="90000"/>
              </a:lnSpc>
              <a:spcBef>
                <a:spcPts val="2000"/>
              </a:spcBef>
              <a:spcAft>
                <a:spcPct val="0"/>
              </a:spcAft>
              <a:buFont typeface="Arial" charset="0"/>
              <a:defRPr lang="en-US" sz="4799" b="0" i="0" kern="1200" dirty="0">
                <a:solidFill>
                  <a:schemeClr val="tx1"/>
                </a:solidFill>
                <a:latin typeface="Open Sans Light" charset="0"/>
                <a:ea typeface="Open Sans Light" charset="0"/>
                <a:cs typeface="Open Sans Light" charset="0"/>
              </a:defRPr>
            </a:lvl1pPr>
            <a:lvl2pPr marL="912586" algn="l" defTabSz="1826757" rtl="0" eaLnBrk="0" fontAlgn="base" hangingPunct="0">
              <a:lnSpc>
                <a:spcPct val="90000"/>
              </a:lnSpc>
              <a:spcBef>
                <a:spcPts val="1000"/>
              </a:spcBef>
              <a:spcAft>
                <a:spcPct val="0"/>
              </a:spcAft>
              <a:buFont typeface="Arial" charset="0"/>
              <a:defRPr lang="en-US" sz="3999" b="0" i="0" kern="1200" dirty="0">
                <a:solidFill>
                  <a:schemeClr val="tx1"/>
                </a:solidFill>
                <a:latin typeface="Open Sans Light" charset="0"/>
                <a:ea typeface="Open Sans Light" charset="0"/>
                <a:cs typeface="Open Sans Light" charset="0"/>
              </a:defRPr>
            </a:lvl2pPr>
            <a:lvl3pPr marL="1826757" algn="l" defTabSz="1826757" rtl="0" eaLnBrk="0" fontAlgn="base" hangingPunct="0">
              <a:lnSpc>
                <a:spcPct val="90000"/>
              </a:lnSpc>
              <a:spcBef>
                <a:spcPts val="1000"/>
              </a:spcBef>
              <a:spcAft>
                <a:spcPct val="0"/>
              </a:spcAft>
              <a:buFont typeface="Arial" charset="0"/>
              <a:defRPr lang="en-US" sz="3599" b="0" i="0" kern="1200" dirty="0">
                <a:solidFill>
                  <a:schemeClr val="tx1"/>
                </a:solidFill>
                <a:latin typeface="Open Sans Light" charset="0"/>
                <a:ea typeface="Open Sans Light" charset="0"/>
                <a:cs typeface="Open Sans Light" charset="0"/>
              </a:defRPr>
            </a:lvl3pPr>
            <a:lvl4pPr marL="2740929" algn="l" defTabSz="1826757" rtl="0" eaLnBrk="0" fontAlgn="base" hangingPunct="0">
              <a:lnSpc>
                <a:spcPct val="90000"/>
              </a:lnSpc>
              <a:spcBef>
                <a:spcPts val="1000"/>
              </a:spcBef>
              <a:spcAft>
                <a:spcPct val="0"/>
              </a:spcAft>
              <a:buFont typeface="Arial" charset="0"/>
              <a:defRPr lang="en-US" sz="3199" b="0" i="0" kern="1200" dirty="0">
                <a:solidFill>
                  <a:schemeClr val="tx1"/>
                </a:solidFill>
                <a:latin typeface="Open Sans Light" charset="0"/>
                <a:ea typeface="Open Sans Light" charset="0"/>
                <a:cs typeface="Open Sans Light" charset="0"/>
              </a:defRPr>
            </a:lvl4pPr>
            <a:lvl5pPr marL="3655100" algn="l" defTabSz="1826757" rtl="0" eaLnBrk="0" fontAlgn="base" hangingPunct="0">
              <a:lnSpc>
                <a:spcPct val="90000"/>
              </a:lnSpc>
              <a:spcBef>
                <a:spcPts val="1000"/>
              </a:spcBef>
              <a:spcAft>
                <a:spcPct val="0"/>
              </a:spcAft>
              <a:buFont typeface="Arial" charset="0"/>
              <a:defRPr lang="en-US" sz="3199" b="0" i="0" kern="1200" dirty="0">
                <a:solidFill>
                  <a:schemeClr val="tx1"/>
                </a:solidFill>
                <a:latin typeface="Open Sans Light" charset="0"/>
                <a:ea typeface="Open Sans Light" charset="0"/>
                <a:cs typeface="Open Sans Light" charset="0"/>
              </a:defRPr>
            </a:lvl5pPr>
            <a:lvl6pPr marL="5026937"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926"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914"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903" indent="-456996" algn="l" defTabSz="182797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100000"/>
              </a:lnSpc>
              <a:spcBef>
                <a:spcPts val="600"/>
              </a:spcBef>
            </a:pPr>
            <a:r>
              <a:rPr lang="en-US" sz="1800" dirty="0"/>
              <a:t>Market Share calculated based on participating companies</a:t>
            </a:r>
          </a:p>
          <a:p>
            <a:pPr>
              <a:lnSpc>
                <a:spcPct val="100000"/>
              </a:lnSpc>
              <a:spcBef>
                <a:spcPts val="600"/>
              </a:spcBef>
            </a:pPr>
            <a:r>
              <a:rPr lang="en-US" sz="1800" dirty="0"/>
              <a:t>Empower 2020 includes MassMutual acquisition</a:t>
            </a:r>
          </a:p>
          <a:p>
            <a:pPr>
              <a:lnSpc>
                <a:spcPct val="100000"/>
              </a:lnSpc>
              <a:spcBef>
                <a:spcPts val="600"/>
              </a:spcBef>
            </a:pPr>
            <a:r>
              <a:rPr lang="en-US" sz="1800" kern="0" dirty="0"/>
              <a:t>Source: P&amp;I DC Recordkeeper Survey 2021</a:t>
            </a:r>
          </a:p>
          <a:p>
            <a:pPr>
              <a:lnSpc>
                <a:spcPct val="100000"/>
              </a:lnSpc>
              <a:spcBef>
                <a:spcPts val="600"/>
              </a:spcBef>
            </a:pPr>
            <a:endParaRPr lang="en-US" sz="1800" dirty="0"/>
          </a:p>
          <a:p>
            <a:pPr>
              <a:lnSpc>
                <a:spcPct val="100000"/>
              </a:lnSpc>
              <a:spcBef>
                <a:spcPts val="600"/>
              </a:spcBef>
            </a:pPr>
            <a:endParaRPr lang="en-US" sz="1800" dirty="0"/>
          </a:p>
          <a:p>
            <a:pPr>
              <a:lnSpc>
                <a:spcPct val="100000"/>
              </a:lnSpc>
              <a:spcBef>
                <a:spcPts val="600"/>
              </a:spcBef>
            </a:pPr>
            <a:endParaRPr lang="en-US" sz="1800" dirty="0"/>
          </a:p>
        </p:txBody>
      </p:sp>
    </p:spTree>
    <p:extLst>
      <p:ext uri="{BB962C8B-B14F-4D97-AF65-F5344CB8AC3E}">
        <p14:creationId xmlns:p14="http://schemas.microsoft.com/office/powerpoint/2010/main" val="296415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7405552-1978-4EEB-AB91-77C6AF23E528}"/>
              </a:ext>
            </a:extLst>
          </p:cNvPr>
          <p:cNvGraphicFramePr/>
          <p:nvPr/>
        </p:nvGraphicFramePr>
        <p:xfrm>
          <a:off x="355507" y="2134830"/>
          <a:ext cx="16251767" cy="9928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31EC0572-EF03-4BC0-9247-0E501DAFCE5D}"/>
              </a:ext>
            </a:extLst>
          </p:cNvPr>
          <p:cNvGraphicFramePr>
            <a:graphicFrameLocks noGrp="1"/>
          </p:cNvGraphicFramePr>
          <p:nvPr/>
        </p:nvGraphicFramePr>
        <p:xfrm>
          <a:off x="16607274" y="3074390"/>
          <a:ext cx="7160935" cy="8049692"/>
        </p:xfrm>
        <a:graphic>
          <a:graphicData uri="http://schemas.openxmlformats.org/drawingml/2006/table">
            <a:tbl>
              <a:tblPr firstRow="1" bandRow="1">
                <a:tableStyleId>{3B4B98B0-60AC-42C2-AFA5-B58CD77FA1E5}</a:tableStyleId>
              </a:tblPr>
              <a:tblGrid>
                <a:gridCol w="2539339">
                  <a:extLst>
                    <a:ext uri="{9D8B030D-6E8A-4147-A177-3AD203B41FA5}">
                      <a16:colId xmlns:a16="http://schemas.microsoft.com/office/drawing/2014/main" val="387905256"/>
                    </a:ext>
                  </a:extLst>
                </a:gridCol>
                <a:gridCol w="1548997">
                  <a:extLst>
                    <a:ext uri="{9D8B030D-6E8A-4147-A177-3AD203B41FA5}">
                      <a16:colId xmlns:a16="http://schemas.microsoft.com/office/drawing/2014/main" val="63205712"/>
                    </a:ext>
                  </a:extLst>
                </a:gridCol>
                <a:gridCol w="1675963">
                  <a:extLst>
                    <a:ext uri="{9D8B030D-6E8A-4147-A177-3AD203B41FA5}">
                      <a16:colId xmlns:a16="http://schemas.microsoft.com/office/drawing/2014/main" val="3066120995"/>
                    </a:ext>
                  </a:extLst>
                </a:gridCol>
                <a:gridCol w="1396636">
                  <a:extLst>
                    <a:ext uri="{9D8B030D-6E8A-4147-A177-3AD203B41FA5}">
                      <a16:colId xmlns:a16="http://schemas.microsoft.com/office/drawing/2014/main" val="4251790626"/>
                    </a:ext>
                  </a:extLst>
                </a:gridCol>
              </a:tblGrid>
              <a:tr h="574978">
                <a:tc>
                  <a:txBody>
                    <a:bodyPr/>
                    <a:lstStyle/>
                    <a:p>
                      <a:pPr algn="l" fontAlgn="b"/>
                      <a:r>
                        <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t>
                      </a: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2010</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2020</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l" fontAlgn="b"/>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115002329"/>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Fidelity</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B w="12700" cap="flat" cmpd="sng" algn="ctr">
                      <a:solidFill>
                        <a:srgbClr val="FF0000"/>
                      </a:solidFill>
                      <a:prstDash val="solid"/>
                      <a:round/>
                      <a:headEnd type="none" w="med" len="med"/>
                      <a:tailEnd type="none" w="med" len="med"/>
                    </a:lnB>
                  </a:tcP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940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B w="12700" cap="flat" cmpd="sng" algn="ctr">
                      <a:solidFill>
                        <a:srgbClr val="FF0000"/>
                      </a:solidFill>
                      <a:prstDash val="solid"/>
                      <a:round/>
                      <a:headEnd type="none" w="med" len="med"/>
                      <a:tailEnd type="none" w="med" len="med"/>
                    </a:lnB>
                  </a:tcP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2,576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B w="12700" cap="flat" cmpd="sng" algn="ctr">
                      <a:solidFill>
                        <a:srgbClr val="FF0000"/>
                      </a:solidFill>
                      <a:prstDash val="solid"/>
                      <a:round/>
                      <a:headEnd type="none" w="med" len="med"/>
                      <a:tailEnd type="none" w="med" len="med"/>
                    </a:lnB>
                  </a:tcP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173.9%</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804934971"/>
                  </a:ext>
                </a:extLst>
              </a:tr>
              <a:tr h="574978">
                <a:tc>
                  <a:txBody>
                    <a:bodyPr/>
                    <a:lstStyle/>
                    <a:p>
                      <a:pPr algn="r" fontAlgn="b"/>
                      <a:r>
                        <a:rPr lang="en-US" sz="2200" b="1" u="none" strike="noStrike" dirty="0">
                          <a:effectLst/>
                          <a:latin typeface="Open Sans" panose="020B0606030504020204" pitchFamily="34" charset="0"/>
                          <a:ea typeface="Open Sans" panose="020B0606030504020204" pitchFamily="34" charset="0"/>
                          <a:cs typeface="Open Sans" panose="020B0606030504020204" pitchFamily="34" charset="0"/>
                        </a:rPr>
                        <a:t>Empower</a:t>
                      </a:r>
                      <a:endParaRPr lang="en-US" sz="2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en-US" sz="2200" b="1" u="none" strike="noStrike" dirty="0">
                          <a:effectLst/>
                          <a:latin typeface="Open Sans" panose="020B0606030504020204" pitchFamily="34" charset="0"/>
                          <a:ea typeface="Open Sans" panose="020B0606030504020204" pitchFamily="34" charset="0"/>
                          <a:cs typeface="Open Sans" panose="020B0606030504020204" pitchFamily="34" charset="0"/>
                        </a:rPr>
                        <a:t>           147 </a:t>
                      </a:r>
                      <a:endParaRPr lang="en-US" sz="2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en-US" sz="2200" b="1" u="none" strike="noStrike" dirty="0">
                          <a:effectLst/>
                          <a:latin typeface="Open Sans" panose="020B0606030504020204" pitchFamily="34" charset="0"/>
                          <a:ea typeface="Open Sans" panose="020B0606030504020204" pitchFamily="34" charset="0"/>
                          <a:cs typeface="Open Sans" panose="020B0606030504020204" pitchFamily="34" charset="0"/>
                        </a:rPr>
                        <a:t>           883 </a:t>
                      </a:r>
                      <a:endParaRPr lang="en-US" sz="2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en-US" sz="2200" b="1" u="none" strike="noStrike" dirty="0">
                          <a:effectLst/>
                          <a:latin typeface="Open Sans" panose="020B0606030504020204" pitchFamily="34" charset="0"/>
                          <a:ea typeface="Open Sans" panose="020B0606030504020204" pitchFamily="34" charset="0"/>
                          <a:cs typeface="Open Sans" panose="020B0606030504020204" pitchFamily="34" charset="0"/>
                        </a:rPr>
                        <a:t>502.6%</a:t>
                      </a:r>
                      <a:endParaRPr lang="en-US" sz="2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57373132"/>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TIAA</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T w="12700" cap="flat" cmpd="sng" algn="ctr">
                      <a:solidFill>
                        <a:srgbClr val="FF0000"/>
                      </a:solidFill>
                      <a:prstDash val="solid"/>
                      <a:round/>
                      <a:headEnd type="none" w="med" len="med"/>
                      <a:tailEnd type="none" w="med" len="med"/>
                    </a:lnT>
                  </a:tcP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327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T w="12700" cap="flat" cmpd="sng" algn="ctr">
                      <a:solidFill>
                        <a:srgbClr val="FF0000"/>
                      </a:solidFill>
                      <a:prstDash val="solid"/>
                      <a:round/>
                      <a:headEnd type="none" w="med" len="med"/>
                      <a:tailEnd type="none" w="med" len="med"/>
                    </a:lnT>
                  </a:tcP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657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T w="12700" cap="flat" cmpd="sng" algn="ctr">
                      <a:solidFill>
                        <a:srgbClr val="FF0000"/>
                      </a:solidFill>
                      <a:prstDash val="solid"/>
                      <a:round/>
                      <a:headEnd type="none" w="med" len="med"/>
                      <a:tailEnd type="none" w="med" len="med"/>
                    </a:lnT>
                  </a:tcP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100.6%</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581083654"/>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Vanguard</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274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593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116.5%</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2482421287"/>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Alight</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288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480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66.6%</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316683274"/>
                  </a:ext>
                </a:extLst>
              </a:tr>
              <a:tr h="574978">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Voya</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292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423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45.1%</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786924892"/>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Principal</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97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387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299.5%</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1603188824"/>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B of A</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118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283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140.2%</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3958841800"/>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Prudential</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98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230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133.9%</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929947927"/>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T. Rowe</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114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219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93.1%</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1383861954"/>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Top 10</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2,695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6,732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149.8%</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94534347"/>
                  </a:ext>
                </a:extLst>
              </a:tr>
              <a:tr h="574978">
                <a:tc>
                  <a:txBody>
                    <a:bodyPr/>
                    <a:lstStyle/>
                    <a:p>
                      <a:pPr algn="r" fontAlgn="b"/>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l" fontAlgn="b"/>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618085107"/>
                  </a:ext>
                </a:extLst>
              </a:tr>
              <a:tr h="574978">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Others</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a:effectLst/>
                          <a:latin typeface="Open Sans" panose="020B0606030504020204" pitchFamily="34" charset="0"/>
                          <a:ea typeface="Open Sans" panose="020B0606030504020204" pitchFamily="34" charset="0"/>
                          <a:cs typeface="Open Sans" panose="020B0606030504020204" pitchFamily="34" charset="0"/>
                        </a:rPr>
                        <a:t>        2,075 </a:t>
                      </a:r>
                      <a:endParaRPr lang="en-US" sz="2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        2,905 </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tc>
                  <a:txBody>
                    <a:bodyPr/>
                    <a:lstStyle/>
                    <a:p>
                      <a:pPr algn="r" fontAlgn="b"/>
                      <a:r>
                        <a:rPr lang="en-US" sz="2200" u="none" strike="noStrike" dirty="0">
                          <a:effectLst/>
                          <a:latin typeface="Open Sans" panose="020B0606030504020204" pitchFamily="34" charset="0"/>
                          <a:ea typeface="Open Sans" panose="020B0606030504020204" pitchFamily="34" charset="0"/>
                          <a:cs typeface="Open Sans" panose="020B0606030504020204" pitchFamily="34" charset="0"/>
                        </a:rPr>
                        <a:t>40.0%</a:t>
                      </a:r>
                      <a:endParaRPr lang="en-US" sz="2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1416" marR="91416" marT="91416" marB="91416" anchor="ctr"/>
                </a:tc>
                <a:extLst>
                  <a:ext uri="{0D108BD9-81ED-4DB2-BD59-A6C34878D82A}">
                    <a16:rowId xmlns:a16="http://schemas.microsoft.com/office/drawing/2014/main" val="2755183674"/>
                  </a:ext>
                </a:extLst>
              </a:tr>
            </a:tbl>
          </a:graphicData>
        </a:graphic>
      </p:graphicFrame>
      <p:cxnSp>
        <p:nvCxnSpPr>
          <p:cNvPr id="4" name="Straight Arrow Connector 3">
            <a:extLst>
              <a:ext uri="{FF2B5EF4-FFF2-40B4-BE49-F238E27FC236}">
                <a16:creationId xmlns:a16="http://schemas.microsoft.com/office/drawing/2014/main" id="{ACD302BB-3B41-438B-AE4E-6DE148839508}"/>
              </a:ext>
            </a:extLst>
          </p:cNvPr>
          <p:cNvCxnSpPr/>
          <p:nvPr/>
        </p:nvCxnSpPr>
        <p:spPr>
          <a:xfrm flipV="1">
            <a:off x="15667719" y="3963154"/>
            <a:ext cx="1193489" cy="380901"/>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CD453AA-43FE-4AC9-97ED-3A8341B4253A}"/>
              </a:ext>
            </a:extLst>
          </p:cNvPr>
          <p:cNvCxnSpPr>
            <a:cxnSpLocks/>
          </p:cNvCxnSpPr>
          <p:nvPr/>
        </p:nvCxnSpPr>
        <p:spPr>
          <a:xfrm flipV="1">
            <a:off x="15626454" y="4521809"/>
            <a:ext cx="1234754" cy="1577565"/>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A34E7E-60ED-46C5-B37C-3FFBFDF0847A}"/>
              </a:ext>
            </a:extLst>
          </p:cNvPr>
          <p:cNvCxnSpPr>
            <a:cxnSpLocks/>
          </p:cNvCxnSpPr>
          <p:nvPr/>
        </p:nvCxnSpPr>
        <p:spPr>
          <a:xfrm>
            <a:off x="15667719" y="8660936"/>
            <a:ext cx="939555" cy="330114"/>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5DBF34-CC14-403B-BCB3-96D127B9410C}"/>
              </a:ext>
            </a:extLst>
          </p:cNvPr>
          <p:cNvCxnSpPr>
            <a:cxnSpLocks/>
          </p:cNvCxnSpPr>
          <p:nvPr/>
        </p:nvCxnSpPr>
        <p:spPr>
          <a:xfrm>
            <a:off x="15667720" y="8514922"/>
            <a:ext cx="1025259" cy="0"/>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C9839A9-6638-490B-9A38-6379624340B2}"/>
              </a:ext>
            </a:extLst>
          </p:cNvPr>
          <p:cNvCxnSpPr>
            <a:cxnSpLocks/>
          </p:cNvCxnSpPr>
          <p:nvPr/>
        </p:nvCxnSpPr>
        <p:spPr>
          <a:xfrm>
            <a:off x="15604235" y="9346557"/>
            <a:ext cx="1256973" cy="1422024"/>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A36BE5-B1A9-4724-84BD-DDE9DA722808}"/>
              </a:ext>
            </a:extLst>
          </p:cNvPr>
          <p:cNvCxnSpPr>
            <a:cxnSpLocks/>
          </p:cNvCxnSpPr>
          <p:nvPr/>
        </p:nvCxnSpPr>
        <p:spPr>
          <a:xfrm flipV="1">
            <a:off x="15626455" y="8114978"/>
            <a:ext cx="1066524" cy="199970"/>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1C51A7-6F5A-407C-893C-509BD811112F}"/>
              </a:ext>
            </a:extLst>
          </p:cNvPr>
          <p:cNvCxnSpPr>
            <a:cxnSpLocks/>
          </p:cNvCxnSpPr>
          <p:nvPr/>
        </p:nvCxnSpPr>
        <p:spPr>
          <a:xfrm flipV="1">
            <a:off x="15667720" y="7419831"/>
            <a:ext cx="1025259" cy="399950"/>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A441D0-0A43-4F1F-BD21-BB28964E1A95}"/>
              </a:ext>
            </a:extLst>
          </p:cNvPr>
          <p:cNvCxnSpPr>
            <a:cxnSpLocks/>
          </p:cNvCxnSpPr>
          <p:nvPr/>
        </p:nvCxnSpPr>
        <p:spPr>
          <a:xfrm flipV="1">
            <a:off x="15667720" y="6819912"/>
            <a:ext cx="1025259" cy="666574"/>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50E1D8-6DA4-4E95-9356-679ACA5E57E3}"/>
              </a:ext>
            </a:extLst>
          </p:cNvPr>
          <p:cNvCxnSpPr>
            <a:cxnSpLocks/>
          </p:cNvCxnSpPr>
          <p:nvPr/>
        </p:nvCxnSpPr>
        <p:spPr>
          <a:xfrm flipV="1">
            <a:off x="15624868" y="6245388"/>
            <a:ext cx="1068110" cy="891946"/>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B633C2F-4DB6-404C-AC85-B4ECC34B13AE}"/>
              </a:ext>
            </a:extLst>
          </p:cNvPr>
          <p:cNvCxnSpPr>
            <a:cxnSpLocks/>
          </p:cNvCxnSpPr>
          <p:nvPr/>
        </p:nvCxnSpPr>
        <p:spPr>
          <a:xfrm flipV="1">
            <a:off x="15667719" y="5059836"/>
            <a:ext cx="1193489" cy="1601363"/>
          </a:xfrm>
          <a:prstGeom prst="straightConnector1">
            <a:avLst/>
          </a:prstGeom>
          <a:ln>
            <a:headEnd type="oval" w="sm" len="sm"/>
            <a:tail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B2E9DCF-EB68-4158-9C16-63B7E4EECABD}"/>
              </a:ext>
            </a:extLst>
          </p:cNvPr>
          <p:cNvSpPr txBox="1"/>
          <p:nvPr/>
        </p:nvSpPr>
        <p:spPr>
          <a:xfrm>
            <a:off x="1015735" y="12090859"/>
            <a:ext cx="14931311" cy="738407"/>
          </a:xfrm>
          <a:prstGeom prst="rect">
            <a:avLst/>
          </a:prstGeom>
          <a:noFill/>
        </p:spPr>
        <p:txBody>
          <a:bodyPr wrap="square" rtlCol="0">
            <a:spAutoFit/>
          </a:bodyPr>
          <a:lstStyle/>
          <a:p>
            <a:r>
              <a:rPr lang="en-US" sz="2099" dirty="0">
                <a:latin typeface="Open Sans" panose="020B0606030504020204" pitchFamily="34" charset="0"/>
                <a:ea typeface="Open Sans" panose="020B0606030504020204" pitchFamily="34" charset="0"/>
                <a:cs typeface="Open Sans" panose="020B0606030504020204" pitchFamily="34" charset="0"/>
              </a:rPr>
              <a:t>Source: P&amp;I Recordkeeper Survey; ICI; Data as of September 30, except for 2010 which is as od Dec 31</a:t>
            </a:r>
          </a:p>
          <a:p>
            <a:r>
              <a:rPr lang="en-US" sz="2099" dirty="0">
                <a:latin typeface="Open Sans" panose="020B0606030504020204" pitchFamily="34" charset="0"/>
                <a:ea typeface="Open Sans" panose="020B0606030504020204" pitchFamily="34" charset="0"/>
                <a:cs typeface="Open Sans" panose="020B0606030504020204" pitchFamily="34" charset="0"/>
              </a:rPr>
              <a:t>Note: Alight numbers for 2016 calculated as average of 2015 and 2017</a:t>
            </a:r>
          </a:p>
        </p:txBody>
      </p:sp>
      <p:sp>
        <p:nvSpPr>
          <p:cNvPr id="15" name="TextBox 14">
            <a:extLst>
              <a:ext uri="{FF2B5EF4-FFF2-40B4-BE49-F238E27FC236}">
                <a16:creationId xmlns:a16="http://schemas.microsoft.com/office/drawing/2014/main" id="{D275C01E-DDF4-4285-B88D-382DED5DAE90}"/>
              </a:ext>
            </a:extLst>
          </p:cNvPr>
          <p:cNvSpPr txBox="1"/>
          <p:nvPr/>
        </p:nvSpPr>
        <p:spPr>
          <a:xfrm>
            <a:off x="6350" y="538332"/>
            <a:ext cx="24371300" cy="2174313"/>
          </a:xfrm>
          <a:prstGeom prst="rect">
            <a:avLst/>
          </a:prstGeom>
          <a:noFill/>
        </p:spPr>
        <p:txBody>
          <a:bodyPr wrap="square">
            <a:spAutoFit/>
          </a:bodyPr>
          <a:lstStyle/>
          <a:p>
            <a:pPr algn="ctr" defTabSz="1826757">
              <a:spcAft>
                <a:spcPts val="400"/>
              </a:spcAft>
            </a:pPr>
            <a:r>
              <a:rPr lang="en-US" altLang="en-US" sz="6598" spc="600" dirty="0">
                <a:solidFill>
                  <a:srgbClr val="55565A"/>
                </a:solidFill>
                <a:latin typeface="Open Sans" charset="0"/>
                <a:ea typeface="Open Sans" charset="0"/>
                <a:cs typeface="Open Sans" charset="0"/>
              </a:rPr>
              <a:t>RECORDKEEPERS GRAB A </a:t>
            </a:r>
            <a:r>
              <a:rPr lang="en-US" altLang="en-US" sz="6598" b="1" spc="600" dirty="0">
                <a:solidFill>
                  <a:srgbClr val="FF0000"/>
                </a:solidFill>
                <a:latin typeface="Open Sans" charset="0"/>
                <a:ea typeface="Open Sans" charset="0"/>
                <a:cs typeface="Open Sans" charset="0"/>
              </a:rPr>
              <a:t>BIGGER SLICE </a:t>
            </a:r>
            <a:r>
              <a:rPr lang="en-US" altLang="en-US" sz="6598" spc="600" dirty="0">
                <a:solidFill>
                  <a:srgbClr val="55565A"/>
                </a:solidFill>
                <a:latin typeface="Open Sans" charset="0"/>
                <a:ea typeface="Open Sans" charset="0"/>
                <a:cs typeface="Open Sans" charset="0"/>
              </a:rPr>
              <a:t>OF THE PIE</a:t>
            </a:r>
          </a:p>
          <a:p>
            <a:pPr defTabSz="1826757">
              <a:spcAft>
                <a:spcPts val="400"/>
              </a:spcAft>
            </a:pPr>
            <a:r>
              <a:rPr lang="en-US" altLang="en-US" sz="6598" spc="600" dirty="0">
                <a:solidFill>
                  <a:srgbClr val="55565A"/>
                </a:solidFill>
                <a:latin typeface="Open Sans" charset="0"/>
                <a:ea typeface="Open Sans" charset="0"/>
                <a:cs typeface="Open Sans" charset="0"/>
              </a:rPr>
              <a:t> </a:t>
            </a:r>
            <a:r>
              <a:rPr lang="en-US" altLang="en-US" sz="4000" spc="600" dirty="0">
                <a:solidFill>
                  <a:srgbClr val="55565A"/>
                </a:solidFill>
                <a:latin typeface="Open Sans" charset="0"/>
                <a:ea typeface="Open Sans" charset="0"/>
                <a:cs typeface="Open Sans" charset="0"/>
              </a:rPr>
              <a:t>Growth of recordkeeping assets</a:t>
            </a:r>
            <a:endParaRPr lang="en-US" altLang="en-US" sz="4000" spc="600" dirty="0">
              <a:solidFill>
                <a:schemeClr val="accent2"/>
              </a:solidFill>
              <a:latin typeface="Open Sans" charset="0"/>
              <a:ea typeface="Open Sans" charset="0"/>
              <a:cs typeface="Open Sans" charset="0"/>
            </a:endParaRPr>
          </a:p>
        </p:txBody>
      </p:sp>
    </p:spTree>
    <p:extLst>
      <p:ext uri="{BB962C8B-B14F-4D97-AF65-F5344CB8AC3E}">
        <p14:creationId xmlns:p14="http://schemas.microsoft.com/office/powerpoint/2010/main" val="374646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149499" y="8577845"/>
            <a:ext cx="6172313" cy="1569660"/>
          </a:xfrm>
          <a:prstGeom prst="rect">
            <a:avLst/>
          </a:prstGeom>
          <a:noFill/>
        </p:spPr>
        <p:txBody>
          <a:bodyPr wrap="square">
            <a:spAutoFit/>
          </a:bodyPr>
          <a:lstStyle/>
          <a:p>
            <a:pPr marL="0" indent="0" algn="ctr">
              <a:spcBef>
                <a:spcPts val="600"/>
              </a:spcBef>
              <a:buClr>
                <a:srgbClr val="003087"/>
              </a:buClr>
              <a:buFont typeface="Arial" panose="020B0604020202020204" pitchFamily="34" charset="0"/>
              <a:buNone/>
            </a:pPr>
            <a:r>
              <a:rPr lang="en-US" sz="3200" kern="0" dirty="0">
                <a:solidFill>
                  <a:schemeClr val="tx1">
                    <a:lumMod val="75000"/>
                  </a:schemeClr>
                </a:solidFill>
                <a:latin typeface="Open Sans" charset="0"/>
                <a:ea typeface="Open Sans" charset="0"/>
                <a:cs typeface="Open Sans" charset="0"/>
              </a:rPr>
              <a:t>Be mindful of recordkeeping as a  </a:t>
            </a:r>
            <a:r>
              <a:rPr lang="en-US" sz="3200" b="1" kern="0" dirty="0">
                <a:solidFill>
                  <a:srgbClr val="C00000"/>
                </a:solidFill>
                <a:latin typeface="Open Sans" charset="0"/>
                <a:ea typeface="Open Sans" charset="0"/>
                <a:cs typeface="Open Sans" charset="0"/>
              </a:rPr>
              <a:t>distinct business</a:t>
            </a:r>
            <a:r>
              <a:rPr lang="en-US" sz="3200" kern="0" dirty="0">
                <a:solidFill>
                  <a:schemeClr val="tx1">
                    <a:lumMod val="75000"/>
                  </a:schemeClr>
                </a:solidFill>
                <a:latin typeface="Open Sans" charset="0"/>
                <a:ea typeface="Open Sans" charset="0"/>
                <a:cs typeface="Open Sans" charset="0"/>
              </a:rPr>
              <a:t> vs. </a:t>
            </a:r>
            <a:r>
              <a:rPr lang="en-US" sz="3200" b="1" kern="0" dirty="0">
                <a:solidFill>
                  <a:schemeClr val="accent2"/>
                </a:solidFill>
                <a:latin typeface="Open Sans" charset="0"/>
                <a:ea typeface="Open Sans" charset="0"/>
                <a:cs typeface="Open Sans" charset="0"/>
              </a:rPr>
              <a:t>subsidized economics</a:t>
            </a:r>
            <a:r>
              <a:rPr lang="en-US" sz="3200" kern="0" dirty="0">
                <a:solidFill>
                  <a:srgbClr val="55565A"/>
                </a:solidFill>
                <a:latin typeface="Open Sans" charset="0"/>
                <a:ea typeface="Open Sans" charset="0"/>
                <a:cs typeface="Open Sans" charset="0"/>
              </a:rPr>
              <a:t>.</a:t>
            </a:r>
          </a:p>
        </p:txBody>
      </p:sp>
      <p:sp>
        <p:nvSpPr>
          <p:cNvPr id="13" name="TextBox 12"/>
          <p:cNvSpPr txBox="1"/>
          <p:nvPr/>
        </p:nvSpPr>
        <p:spPr>
          <a:xfrm>
            <a:off x="4157132" y="1387839"/>
            <a:ext cx="16157048" cy="1107996"/>
          </a:xfrm>
          <a:prstGeom prst="rect">
            <a:avLst/>
          </a:prstGeom>
          <a:noFill/>
        </p:spPr>
        <p:txBody>
          <a:bodyPr wrap="square">
            <a:spAutoFit/>
          </a:bodyPr>
          <a:lstStyle/>
          <a:p>
            <a:pPr algn="ctr">
              <a:spcAft>
                <a:spcPts val="400"/>
              </a:spcAft>
            </a:pPr>
            <a:r>
              <a:rPr lang="en-US" sz="6600" b="1" dirty="0">
                <a:solidFill>
                  <a:schemeClr val="accent2"/>
                </a:solidFill>
                <a:latin typeface="Open Sans" charset="0"/>
                <a:ea typeface="Open Sans" charset="0"/>
                <a:cs typeface="Open Sans" charset="0"/>
              </a:rPr>
              <a:t>CONSIDERATIONS</a:t>
            </a:r>
            <a:r>
              <a:rPr lang="en-US" sz="6600" b="1" dirty="0">
                <a:solidFill>
                  <a:schemeClr val="tx1">
                    <a:lumMod val="75000"/>
                  </a:schemeClr>
                </a:solidFill>
                <a:latin typeface="Open Sans" charset="0"/>
                <a:ea typeface="Open Sans" charset="0"/>
                <a:cs typeface="Open Sans" charset="0"/>
              </a:rPr>
              <a:t> </a:t>
            </a:r>
            <a:r>
              <a:rPr lang="en-US" sz="6600" dirty="0">
                <a:solidFill>
                  <a:schemeClr val="tx1">
                    <a:lumMod val="75000"/>
                  </a:schemeClr>
                </a:solidFill>
                <a:latin typeface="Open Sans" charset="0"/>
                <a:ea typeface="Open Sans" charset="0"/>
                <a:cs typeface="Open Sans" charset="0"/>
              </a:rPr>
              <a:t>FOR </a:t>
            </a:r>
            <a:r>
              <a:rPr lang="en-US" sz="6600" b="1" dirty="0">
                <a:solidFill>
                  <a:schemeClr val="accent2"/>
                </a:solidFill>
                <a:latin typeface="Open Sans" charset="0"/>
                <a:ea typeface="Open Sans" charset="0"/>
                <a:cs typeface="Open Sans" charset="0"/>
              </a:rPr>
              <a:t>CONSULTANTS</a:t>
            </a:r>
            <a:endParaRPr lang="en-US" altLang="en-US" sz="6600" spc="600" dirty="0">
              <a:solidFill>
                <a:schemeClr val="accent2"/>
              </a:solidFill>
              <a:latin typeface="Open Sans" charset="0"/>
              <a:ea typeface="Open Sans" charset="0"/>
              <a:cs typeface="Open Sans" charset="0"/>
            </a:endParaRPr>
          </a:p>
        </p:txBody>
      </p:sp>
      <p:sp>
        <p:nvSpPr>
          <p:cNvPr id="14" name="TextBox 13"/>
          <p:cNvSpPr txBox="1"/>
          <p:nvPr/>
        </p:nvSpPr>
        <p:spPr>
          <a:xfrm>
            <a:off x="7442204" y="1055991"/>
            <a:ext cx="9521825" cy="338554"/>
          </a:xfrm>
          <a:prstGeom prst="rect">
            <a:avLst/>
          </a:prstGeom>
          <a:noFill/>
        </p:spPr>
        <p:txBody>
          <a:bodyPr wrap="square">
            <a:spAutoFit/>
          </a:bodyPr>
          <a:lstStyle/>
          <a:p>
            <a:pPr algn="ctr" defTabSz="1828434" eaLnBrk="1" fontAlgn="auto" hangingPunct="1">
              <a:spcBef>
                <a:spcPts val="0"/>
              </a:spcBef>
              <a:spcAft>
                <a:spcPts val="0"/>
              </a:spcAft>
              <a:defRPr/>
            </a:pPr>
            <a:r>
              <a:rPr lang="en-US" sz="1600" spc="1200" dirty="0">
                <a:solidFill>
                  <a:schemeClr val="tx2"/>
                </a:solidFill>
                <a:latin typeface="Open Sans" charset="0"/>
                <a:ea typeface="Open Sans" charset="0"/>
                <a:cs typeface="Open Sans" charset="0"/>
              </a:rPr>
              <a:t>INDUSTRY CONSOLIDATION</a:t>
            </a:r>
          </a:p>
        </p:txBody>
      </p:sp>
      <p:sp>
        <p:nvSpPr>
          <p:cNvPr id="18" name="TextBox 17"/>
          <p:cNvSpPr txBox="1"/>
          <p:nvPr/>
        </p:nvSpPr>
        <p:spPr>
          <a:xfrm>
            <a:off x="2140060" y="8594837"/>
            <a:ext cx="6513347" cy="2062103"/>
          </a:xfrm>
          <a:prstGeom prst="rect">
            <a:avLst/>
          </a:prstGeom>
          <a:noFill/>
        </p:spPr>
        <p:txBody>
          <a:bodyPr wrap="square">
            <a:spAutoFit/>
          </a:bodyPr>
          <a:lstStyle/>
          <a:p>
            <a:pPr marL="0" indent="0" algn="ctr">
              <a:spcBef>
                <a:spcPts val="600"/>
              </a:spcBef>
              <a:buClr>
                <a:srgbClr val="003087"/>
              </a:buClr>
              <a:buFont typeface="Arial" panose="020B0604020202020204" pitchFamily="34" charset="0"/>
              <a:buNone/>
            </a:pPr>
            <a:r>
              <a:rPr lang="en-US" sz="3200" dirty="0">
                <a:solidFill>
                  <a:schemeClr val="tx1">
                    <a:lumMod val="75000"/>
                  </a:schemeClr>
                </a:solidFill>
                <a:latin typeface="Open Sans" charset="0"/>
                <a:ea typeface="Open Sans" charset="0"/>
                <a:cs typeface="Open Sans" charset="0"/>
              </a:rPr>
              <a:t>Scale is key to </a:t>
            </a:r>
            <a:r>
              <a:rPr lang="en-US" sz="3200" b="1" kern="0" dirty="0">
                <a:solidFill>
                  <a:srgbClr val="C00000"/>
                </a:solidFill>
                <a:latin typeface="Open Sans" charset="0"/>
                <a:ea typeface="Open Sans" charset="0"/>
                <a:cs typeface="Open Sans" charset="0"/>
              </a:rPr>
              <a:t>innovation</a:t>
            </a:r>
            <a:r>
              <a:rPr lang="en-US" sz="3200" dirty="0">
                <a:solidFill>
                  <a:schemeClr val="tx1">
                    <a:lumMod val="75000"/>
                  </a:schemeClr>
                </a:solidFill>
                <a:latin typeface="Open Sans" charset="0"/>
                <a:ea typeface="Open Sans" charset="0"/>
                <a:cs typeface="Open Sans" charset="0"/>
              </a:rPr>
              <a:t>, </a:t>
            </a:r>
            <a:r>
              <a:rPr lang="en-US" sz="3200" b="1" kern="0" dirty="0">
                <a:solidFill>
                  <a:srgbClr val="C00000"/>
                </a:solidFill>
                <a:latin typeface="Open Sans" charset="0"/>
                <a:ea typeface="Open Sans" charset="0"/>
                <a:cs typeface="Open Sans" charset="0"/>
              </a:rPr>
              <a:t>cybersecurity</a:t>
            </a:r>
            <a:r>
              <a:rPr lang="en-US" sz="3200" dirty="0">
                <a:solidFill>
                  <a:schemeClr val="tx1">
                    <a:lumMod val="75000"/>
                  </a:schemeClr>
                </a:solidFill>
                <a:latin typeface="Open Sans" charset="0"/>
                <a:ea typeface="Open Sans" charset="0"/>
                <a:cs typeface="Open Sans" charset="0"/>
              </a:rPr>
              <a:t>, </a:t>
            </a:r>
            <a:r>
              <a:rPr lang="en-US" sz="3200" b="1" kern="0" dirty="0">
                <a:solidFill>
                  <a:srgbClr val="C00000"/>
                </a:solidFill>
                <a:latin typeface="Open Sans" charset="0"/>
                <a:ea typeface="Open Sans" charset="0"/>
                <a:cs typeface="Open Sans" charset="0"/>
              </a:rPr>
              <a:t>client experience </a:t>
            </a:r>
            <a:r>
              <a:rPr lang="en-US" sz="3200" dirty="0">
                <a:solidFill>
                  <a:schemeClr val="tx1">
                    <a:lumMod val="75000"/>
                  </a:schemeClr>
                </a:solidFill>
                <a:latin typeface="Open Sans" charset="0"/>
                <a:ea typeface="Open Sans" charset="0"/>
                <a:cs typeface="Open Sans" charset="0"/>
              </a:rPr>
              <a:t>and </a:t>
            </a:r>
            <a:r>
              <a:rPr lang="en-US" sz="3200" b="1" kern="0" dirty="0">
                <a:solidFill>
                  <a:srgbClr val="C00000"/>
                </a:solidFill>
                <a:latin typeface="Open Sans" charset="0"/>
                <a:ea typeface="Open Sans" charset="0"/>
                <a:cs typeface="Open Sans" charset="0"/>
              </a:rPr>
              <a:t>regulatory</a:t>
            </a:r>
            <a:r>
              <a:rPr lang="en-US" sz="3200" dirty="0">
                <a:solidFill>
                  <a:schemeClr val="tx1">
                    <a:lumMod val="75000"/>
                  </a:schemeClr>
                </a:solidFill>
                <a:latin typeface="Open Sans" charset="0"/>
                <a:ea typeface="Open Sans" charset="0"/>
                <a:cs typeface="Open Sans" charset="0"/>
              </a:rPr>
              <a:t> investments in the business. </a:t>
            </a:r>
          </a:p>
        </p:txBody>
      </p:sp>
      <p:sp>
        <p:nvSpPr>
          <p:cNvPr id="16" name="TextBox 15">
            <a:extLst>
              <a:ext uri="{FF2B5EF4-FFF2-40B4-BE49-F238E27FC236}">
                <a16:creationId xmlns:a16="http://schemas.microsoft.com/office/drawing/2014/main" id="{06AE8892-EDD5-D449-832E-89675A3811AB}"/>
              </a:ext>
            </a:extLst>
          </p:cNvPr>
          <p:cNvSpPr txBox="1"/>
          <p:nvPr/>
        </p:nvSpPr>
        <p:spPr>
          <a:xfrm>
            <a:off x="16313996" y="8545237"/>
            <a:ext cx="6342222" cy="3123932"/>
          </a:xfrm>
          <a:prstGeom prst="rect">
            <a:avLst/>
          </a:prstGeom>
          <a:noFill/>
        </p:spPr>
        <p:txBody>
          <a:bodyPr wrap="square">
            <a:spAutoFit/>
          </a:bodyPr>
          <a:lstStyle/>
          <a:p>
            <a:pPr marL="0" indent="0" algn="ctr">
              <a:spcBef>
                <a:spcPts val="600"/>
              </a:spcBef>
              <a:buClr>
                <a:srgbClr val="003087"/>
              </a:buClr>
              <a:buFont typeface="Arial" panose="020B0604020202020204" pitchFamily="34" charset="0"/>
              <a:buNone/>
            </a:pPr>
            <a:r>
              <a:rPr lang="en-US" sz="3200" b="1" dirty="0">
                <a:solidFill>
                  <a:schemeClr val="accent2"/>
                </a:solidFill>
                <a:latin typeface="Open Sans" charset="0"/>
                <a:ea typeface="Open Sans" charset="0"/>
                <a:cs typeface="Open Sans" charset="0"/>
              </a:rPr>
              <a:t>Choose wisely. </a:t>
            </a:r>
            <a:r>
              <a:rPr lang="en-US" sz="3200" dirty="0">
                <a:solidFill>
                  <a:schemeClr val="tx1">
                    <a:lumMod val="75000"/>
                  </a:schemeClr>
                </a:solidFill>
                <a:latin typeface="Open Sans" charset="0"/>
                <a:ea typeface="Open Sans" charset="0"/>
                <a:cs typeface="Open Sans" charset="0"/>
              </a:rPr>
              <a:t>Seek </a:t>
            </a:r>
            <a:r>
              <a:rPr lang="en-US" sz="3200" b="1" dirty="0">
                <a:solidFill>
                  <a:schemeClr val="accent2"/>
                </a:solidFill>
                <a:latin typeface="Open Sans" charset="0"/>
                <a:ea typeface="Open Sans" charset="0"/>
                <a:cs typeface="Open Sans" charset="0"/>
              </a:rPr>
              <a:t>sustainable partners</a:t>
            </a:r>
            <a:r>
              <a:rPr lang="en-US" sz="3200" dirty="0">
                <a:solidFill>
                  <a:schemeClr val="tx1">
                    <a:lumMod val="75000"/>
                  </a:schemeClr>
                </a:solidFill>
                <a:latin typeface="Open Sans" charset="0"/>
                <a:ea typeface="Open Sans" charset="0"/>
                <a:cs typeface="Open Sans" charset="0"/>
              </a:rPr>
              <a:t> to avoid eventual </a:t>
            </a:r>
            <a:r>
              <a:rPr lang="en-US" sz="3200" b="1" dirty="0">
                <a:solidFill>
                  <a:schemeClr val="accent2"/>
                </a:solidFill>
                <a:latin typeface="Open Sans" charset="0"/>
                <a:ea typeface="Open Sans" charset="0"/>
                <a:cs typeface="Open Sans" charset="0"/>
              </a:rPr>
              <a:t>platform change</a:t>
            </a:r>
            <a:r>
              <a:rPr lang="en-US" sz="3200" dirty="0">
                <a:solidFill>
                  <a:schemeClr val="tx1">
                    <a:lumMod val="75000"/>
                  </a:schemeClr>
                </a:solidFill>
                <a:latin typeface="Open Sans" charset="0"/>
                <a:ea typeface="Open Sans" charset="0"/>
                <a:cs typeface="Open Sans" charset="0"/>
              </a:rPr>
              <a:t> </a:t>
            </a:r>
          </a:p>
          <a:p>
            <a:pPr marL="0" indent="0" algn="ctr">
              <a:spcBef>
                <a:spcPts val="600"/>
              </a:spcBef>
              <a:buClr>
                <a:srgbClr val="003087"/>
              </a:buClr>
              <a:buFont typeface="Arial" panose="020B0604020202020204" pitchFamily="34" charset="0"/>
              <a:buNone/>
            </a:pPr>
            <a:r>
              <a:rPr lang="en-US" sz="3200" dirty="0">
                <a:solidFill>
                  <a:schemeClr val="tx1">
                    <a:lumMod val="75000"/>
                  </a:schemeClr>
                </a:solidFill>
                <a:latin typeface="Open Sans" charset="0"/>
                <a:ea typeface="Open Sans" charset="0"/>
                <a:cs typeface="Open Sans" charset="0"/>
              </a:rPr>
              <a:t>and associated client/communication distractions.</a:t>
            </a:r>
            <a:endParaRPr lang="en-US" sz="3200" b="1" dirty="0">
              <a:solidFill>
                <a:schemeClr val="accent2"/>
              </a:solidFill>
              <a:latin typeface="Open Sans" charset="0"/>
              <a:ea typeface="Open Sans" charset="0"/>
              <a:cs typeface="Open Sans" charset="0"/>
            </a:endParaRPr>
          </a:p>
        </p:txBody>
      </p:sp>
      <p:sp>
        <p:nvSpPr>
          <p:cNvPr id="20" name="Oval 19">
            <a:extLst>
              <a:ext uri="{FF2B5EF4-FFF2-40B4-BE49-F238E27FC236}">
                <a16:creationId xmlns:a16="http://schemas.microsoft.com/office/drawing/2014/main" id="{255666AB-CEF1-1543-B2B6-B73863E629F0}"/>
              </a:ext>
            </a:extLst>
          </p:cNvPr>
          <p:cNvSpPr/>
          <p:nvPr/>
        </p:nvSpPr>
        <p:spPr>
          <a:xfrm>
            <a:off x="2758169" y="4137258"/>
            <a:ext cx="3790834" cy="379083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E7BABF-36C1-8D42-818F-20E270B60434}"/>
              </a:ext>
            </a:extLst>
          </p:cNvPr>
          <p:cNvSpPr/>
          <p:nvPr/>
        </p:nvSpPr>
        <p:spPr>
          <a:xfrm>
            <a:off x="10131452" y="4137258"/>
            <a:ext cx="3790834" cy="379083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ED13B9-06B6-3B4A-A2AB-1612AB8C14FA}"/>
              </a:ext>
            </a:extLst>
          </p:cNvPr>
          <p:cNvSpPr/>
          <p:nvPr/>
        </p:nvSpPr>
        <p:spPr>
          <a:xfrm>
            <a:off x="17589690" y="4137258"/>
            <a:ext cx="3790834" cy="379083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7E5B15-75D0-6049-8AC8-D23FE1ADA87B}"/>
              </a:ext>
            </a:extLst>
          </p:cNvPr>
          <p:cNvPicPr>
            <a:picLocks noChangeAspect="1"/>
          </p:cNvPicPr>
          <p:nvPr/>
        </p:nvPicPr>
        <p:blipFill>
          <a:blip r:embed="rId3" cstate="print"/>
          <a:stretch>
            <a:fillRect/>
          </a:stretch>
        </p:blipFill>
        <p:spPr>
          <a:xfrm>
            <a:off x="3602958" y="5017711"/>
            <a:ext cx="1989153" cy="1909587"/>
          </a:xfrm>
          <a:prstGeom prst="rect">
            <a:avLst/>
          </a:prstGeom>
        </p:spPr>
      </p:pic>
      <p:pic>
        <p:nvPicPr>
          <p:cNvPr id="8" name="Picture 7">
            <a:extLst>
              <a:ext uri="{FF2B5EF4-FFF2-40B4-BE49-F238E27FC236}">
                <a16:creationId xmlns:a16="http://schemas.microsoft.com/office/drawing/2014/main" id="{E1CB64F8-E7C9-CC41-A6AB-C224432A4746}"/>
              </a:ext>
            </a:extLst>
          </p:cNvPr>
          <p:cNvPicPr>
            <a:picLocks noChangeAspect="1"/>
          </p:cNvPicPr>
          <p:nvPr/>
        </p:nvPicPr>
        <p:blipFill>
          <a:blip r:embed="rId4" cstate="print"/>
          <a:stretch>
            <a:fillRect/>
          </a:stretch>
        </p:blipFill>
        <p:spPr>
          <a:xfrm>
            <a:off x="18328763" y="5208483"/>
            <a:ext cx="2203361" cy="1578083"/>
          </a:xfrm>
          <a:prstGeom prst="rect">
            <a:avLst/>
          </a:prstGeom>
        </p:spPr>
      </p:pic>
      <p:pic>
        <p:nvPicPr>
          <p:cNvPr id="10" name="Picture 9">
            <a:extLst>
              <a:ext uri="{FF2B5EF4-FFF2-40B4-BE49-F238E27FC236}">
                <a16:creationId xmlns:a16="http://schemas.microsoft.com/office/drawing/2014/main" id="{40C488E4-82EE-D042-9A1C-FC9B64DE0BD9}"/>
              </a:ext>
            </a:extLst>
          </p:cNvPr>
          <p:cNvPicPr>
            <a:picLocks noChangeAspect="1"/>
          </p:cNvPicPr>
          <p:nvPr/>
        </p:nvPicPr>
        <p:blipFill>
          <a:blip r:embed="rId5" cstate="print"/>
          <a:stretch>
            <a:fillRect/>
          </a:stretch>
        </p:blipFill>
        <p:spPr>
          <a:xfrm>
            <a:off x="10877563" y="5067749"/>
            <a:ext cx="2298611" cy="1859550"/>
          </a:xfrm>
          <a:prstGeom prst="rect">
            <a:avLst/>
          </a:prstGeom>
        </p:spPr>
      </p:pic>
    </p:spTree>
    <p:extLst>
      <p:ext uri="{BB962C8B-B14F-4D97-AF65-F5344CB8AC3E}">
        <p14:creationId xmlns:p14="http://schemas.microsoft.com/office/powerpoint/2010/main" val="1856102647"/>
      </p:ext>
    </p:extLst>
  </p:cSld>
  <p:clrMapOvr>
    <a:masterClrMapping/>
  </p:clrMapOvr>
</p:sld>
</file>

<file path=ppt/theme/theme1.xml><?xml version="1.0" encoding="utf-8"?>
<a:theme xmlns:a="http://schemas.openxmlformats.org/drawingml/2006/main" name="Default Theme">
  <a:themeElements>
    <a:clrScheme name="Custom 20">
      <a:dk1>
        <a:srgbClr val="7F7F7F"/>
      </a:dk1>
      <a:lt1>
        <a:srgbClr val="FFFFFF"/>
      </a:lt1>
      <a:dk2>
        <a:srgbClr val="000000"/>
      </a:dk2>
      <a:lt2>
        <a:srgbClr val="FFFFFF"/>
      </a:lt2>
      <a:accent1>
        <a:srgbClr val="002A7B"/>
      </a:accent1>
      <a:accent2>
        <a:srgbClr val="BB002A"/>
      </a:accent2>
      <a:accent3>
        <a:srgbClr val="6C828D"/>
      </a:accent3>
      <a:accent4>
        <a:srgbClr val="92A3AE"/>
      </a:accent4>
      <a:accent5>
        <a:srgbClr val="000000"/>
      </a:accent5>
      <a:accent6>
        <a:srgbClr val="4B92AC"/>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20">
      <a:dk1>
        <a:srgbClr val="7F7F7F"/>
      </a:dk1>
      <a:lt1>
        <a:srgbClr val="FFFFFF"/>
      </a:lt1>
      <a:dk2>
        <a:srgbClr val="000000"/>
      </a:dk2>
      <a:lt2>
        <a:srgbClr val="FFFFFF"/>
      </a:lt2>
      <a:accent1>
        <a:srgbClr val="002A7B"/>
      </a:accent1>
      <a:accent2>
        <a:srgbClr val="BB002A"/>
      </a:accent2>
      <a:accent3>
        <a:srgbClr val="6C828D"/>
      </a:accent3>
      <a:accent4>
        <a:srgbClr val="92A3AE"/>
      </a:accent4>
      <a:accent5>
        <a:srgbClr val="000000"/>
      </a:accent5>
      <a:accent6>
        <a:srgbClr val="4B92AC"/>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mpower Retirement">
    <a:dk1>
      <a:srgbClr val="8CA0AA"/>
    </a:dk1>
    <a:lt1>
      <a:srgbClr val="FFFFFF"/>
    </a:lt1>
    <a:dk2>
      <a:srgbClr val="002057"/>
    </a:dk2>
    <a:lt2>
      <a:srgbClr val="EEEEEE"/>
    </a:lt2>
    <a:accent1>
      <a:srgbClr val="004185"/>
    </a:accent1>
    <a:accent2>
      <a:srgbClr val="DB1830"/>
    </a:accent2>
    <a:accent3>
      <a:srgbClr val="56ACCC"/>
    </a:accent3>
    <a:accent4>
      <a:srgbClr val="68AD45"/>
    </a:accent4>
    <a:accent5>
      <a:srgbClr val="F37020"/>
    </a:accent5>
    <a:accent6>
      <a:srgbClr val="F6BF16"/>
    </a:accent6>
    <a:hlink>
      <a:srgbClr val="56ACCC"/>
    </a:hlink>
    <a:folHlink>
      <a:srgbClr val="B1C0C9"/>
    </a:folHlink>
  </a:clrScheme>
  <a:fontScheme name="Great-West Bran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f73c026f-01c6-466b-8c05-d5948c4b6017" Name="Computed" ContentType="XML" MajorVersion="0" MinorVersion="1" isLocalCopy="False" IsBaseObject="False" DataSourceId="dd5f7261-8999-4e22-a6a4-c6373c8167f9" DataSourceMajorVersion="0" DataSourceMinorVersion="1"/>
</file>

<file path=customXml/item2.xml><?xml version="1.0" encoding="utf-8"?>
<VariableListDefinition name="AD_HOC" displayName="AD_HOC" id="336f1c59-2090-43ed-be4b-63cb7107f8bc" isdomainofvalue="False" dataSourceId="3a6af607-a1f8-4e8c-91f2-a9123d374f5e"/>
</file>

<file path=customXml/item3.xml><?xml version="1.0" encoding="utf-8"?>
<VariableList UniqueId="28e2a503-302e-4c9d-a58b-85a6b486137a" Name="System" ContentType="XML" MajorVersion="0" MinorVersion="1" isLocalCopy="False" IsBaseObject="False" DataSourceId="4773947d-dc3b-4800-9b8d-d4e52d616faf" DataSourceMajorVersion="0" DataSourceMinorVersion="1"/>
</file>

<file path=customXml/item4.xml><?xml version="1.0" encoding="utf-8"?>
<VariableList UniqueId="336f1c59-2090-43ed-be4b-63cb7107f8bc" Name="AD_HOC" ContentType="XML" MajorVersion="0" MinorVersion="1" isLocalCopy="False" IsBaseObject="False" DataSourceId="3a6af607-a1f8-4e8c-91f2-a9123d374f5e" DataSourceMajorVersion="0" DataSourceMinorVersion="1"/>
</file>

<file path=customXml/item5.xml><?xml version="1.0" encoding="utf-8"?>
<VariableListDefinition name="Computed" displayName="Computed" id="f73c026f-01c6-466b-8c05-d5948c4b6017" isdomainofvalue="False" dataSourceId="dd5f7261-8999-4e22-a6a4-c6373c8167f9"/>
</file>

<file path=customXml/item6.xml><?xml version="1.0" encoding="utf-8"?>
<AllExternalAdhocVariableMappings/>
</file>

<file path=customXml/item7.xml><?xml version="1.0" encoding="utf-8"?>
<VariableListDefinition name="System" displayName="System" id="28e2a503-302e-4c9d-a58b-85a6b486137a" isdomainofvalue="False" dataSourceId="4773947d-dc3b-4800-9b8d-d4e52d616faf"/>
</file>

<file path=customXml/itemProps1.xml><?xml version="1.0" encoding="utf-8"?>
<ds:datastoreItem xmlns:ds="http://schemas.openxmlformats.org/officeDocument/2006/customXml" ds:itemID="{469D79E5-2A47-4993-BE0E-6F42C29C1D57}">
  <ds:schemaRefs/>
</ds:datastoreItem>
</file>

<file path=customXml/itemProps2.xml><?xml version="1.0" encoding="utf-8"?>
<ds:datastoreItem xmlns:ds="http://schemas.openxmlformats.org/officeDocument/2006/customXml" ds:itemID="{69B50158-ABF8-4C0A-82F0-B590A1D216AD}">
  <ds:schemaRefs/>
</ds:datastoreItem>
</file>

<file path=customXml/itemProps3.xml><?xml version="1.0" encoding="utf-8"?>
<ds:datastoreItem xmlns:ds="http://schemas.openxmlformats.org/officeDocument/2006/customXml" ds:itemID="{0D763C8A-E38D-480C-98C0-97A7BF4E96FD}">
  <ds:schemaRefs/>
</ds:datastoreItem>
</file>

<file path=customXml/itemProps4.xml><?xml version="1.0" encoding="utf-8"?>
<ds:datastoreItem xmlns:ds="http://schemas.openxmlformats.org/officeDocument/2006/customXml" ds:itemID="{42ADCEB5-7885-49C7-A6D9-73DA909A7E0B}">
  <ds:schemaRefs/>
</ds:datastoreItem>
</file>

<file path=customXml/itemProps5.xml><?xml version="1.0" encoding="utf-8"?>
<ds:datastoreItem xmlns:ds="http://schemas.openxmlformats.org/officeDocument/2006/customXml" ds:itemID="{4E342970-2563-4FF8-994E-8DB7EC4C63CA}">
  <ds:schemaRefs/>
</ds:datastoreItem>
</file>

<file path=customXml/itemProps6.xml><?xml version="1.0" encoding="utf-8"?>
<ds:datastoreItem xmlns:ds="http://schemas.openxmlformats.org/officeDocument/2006/customXml" ds:itemID="{13F0CAF3-B7F9-477A-88FB-184E505415F1}">
  <ds:schemaRefs/>
</ds:datastoreItem>
</file>

<file path=customXml/itemProps7.xml><?xml version="1.0" encoding="utf-8"?>
<ds:datastoreItem xmlns:ds="http://schemas.openxmlformats.org/officeDocument/2006/customXml" ds:itemID="{7809A8A1-ABCB-402A-8915-7EDB70366F57}">
  <ds:schemaRefs/>
</ds:datastoreItem>
</file>

<file path=docProps/app.xml><?xml version="1.0" encoding="utf-8"?>
<Properties xmlns="http://schemas.openxmlformats.org/officeDocument/2006/extended-properties" xmlns:vt="http://schemas.openxmlformats.org/officeDocument/2006/docPropsVTypes">
  <Template/>
  <TotalTime>71924</TotalTime>
  <Words>1524</Words>
  <Application>Microsoft Office PowerPoint</Application>
  <PresentationFormat>Custom</PresentationFormat>
  <Paragraphs>435</Paragraphs>
  <Slides>10</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Arial</vt:lpstr>
      <vt:lpstr>Arial Narrow</vt:lpstr>
      <vt:lpstr>Calibri</vt:lpstr>
      <vt:lpstr>Calibri Light</vt:lpstr>
      <vt:lpstr>Gotham C2 Text</vt:lpstr>
      <vt:lpstr>Lato Light</vt:lpstr>
      <vt:lpstr>Montserrat</vt:lpstr>
      <vt:lpstr>Montserrat Hairline</vt:lpstr>
      <vt:lpstr>Montserrat Light</vt:lpstr>
      <vt:lpstr>Open Sans</vt:lpstr>
      <vt:lpstr>Open Sans Light</vt:lpstr>
      <vt:lpstr>Open Sans Regular</vt:lpstr>
      <vt:lpstr>Default Theme</vt:lpstr>
      <vt:lpstr>Custom Design</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Verzus PowerPoint Template</dc:title>
  <dc:creator>Louis Twelve</dc:creator>
  <cp:lastModifiedBy>Abruzzese, Marc</cp:lastModifiedBy>
  <cp:revision>7324</cp:revision>
  <cp:lastPrinted>2020-09-29T14:54:32Z</cp:lastPrinted>
  <dcterms:created xsi:type="dcterms:W3CDTF">2014-11-12T21:47:38Z</dcterms:created>
  <dcterms:modified xsi:type="dcterms:W3CDTF">2021-05-13T14:22:04Z</dcterms:modified>
</cp:coreProperties>
</file>